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391" r:id="rId5"/>
    <p:sldId id="1290" r:id="rId6"/>
    <p:sldId id="1295" r:id="rId7"/>
    <p:sldId id="1297" r:id="rId8"/>
    <p:sldId id="1296" r:id="rId9"/>
    <p:sldId id="1284" r:id="rId10"/>
    <p:sldId id="535" r:id="rId11"/>
    <p:sldId id="1336" r:id="rId12"/>
    <p:sldId id="1309" r:id="rId13"/>
    <p:sldId id="1308" r:id="rId14"/>
    <p:sldId id="1277" r:id="rId15"/>
    <p:sldId id="1353" r:id="rId16"/>
    <p:sldId id="1288" r:id="rId17"/>
    <p:sldId id="319" r:id="rId18"/>
    <p:sldId id="1315" r:id="rId19"/>
    <p:sldId id="1324" r:id="rId20"/>
    <p:sldId id="1325" r:id="rId21"/>
    <p:sldId id="1344" r:id="rId22"/>
    <p:sldId id="1345" r:id="rId23"/>
    <p:sldId id="1357" r:id="rId24"/>
    <p:sldId id="1321" r:id="rId25"/>
    <p:sldId id="1323" r:id="rId26"/>
    <p:sldId id="1299" r:id="rId27"/>
    <p:sldId id="1340" r:id="rId28"/>
    <p:sldId id="1360" r:id="rId29"/>
    <p:sldId id="1312" r:id="rId30"/>
    <p:sldId id="1355" r:id="rId31"/>
    <p:sldId id="1348" r:id="rId32"/>
    <p:sldId id="1349" r:id="rId33"/>
    <p:sldId id="1352" r:id="rId34"/>
    <p:sldId id="365" r:id="rId35"/>
    <p:sldId id="1301"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442"/>
    <a:srgbClr val="FC9642"/>
    <a:srgbClr val="191A30"/>
    <a:srgbClr val="141528"/>
    <a:srgbClr val="232442"/>
    <a:srgbClr val="F5811F"/>
    <a:srgbClr val="242441"/>
    <a:srgbClr val="000000"/>
    <a:srgbClr val="C06518"/>
    <a:srgbClr val="F082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D2BFE-BEF3-EABC-6E7F-DD9814B60991}" v="50" dt="2024-11-07T08:30:36.562"/>
    <p1510:client id="{855C268D-CF7F-CB2E-9315-FFCDBC7BBECE}" v="1" dt="2024-11-06T20:43:27.831"/>
    <p1510:client id="{BD715B89-E653-8571-A7F1-64C337BAE68C}" v="13" dt="2024-11-06T19:52:27.598"/>
    <p1510:client id="{D1E2F010-2ADF-5168-B142-41812EA767BA}" v="90" dt="2024-11-06T19:37:25.423"/>
    <p1510:client id="{D321B8F6-C4E7-D58F-B73C-F622DFBB95AF}" v="77" dt="2024-11-06T20:59:39.690"/>
    <p1510:client id="{E2DEE0F3-A889-AFF5-8122-F0DBCAA7DC2F}" v="7" dt="2024-11-06T21:46:09.388"/>
    <p1510:client id="{EA8738AD-A9CE-3B2B-BCE3-95EE448EE5B3}" v="11" dt="2024-11-06T21:51:10.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berk Bulun (ETIYA)" userId="S::nilberk.bulun@etiya.com::38967f4a-61fe-4f87-9760-237147e68b4d" providerId="AD" clId="Web-{AA2FDCCD-9FEF-9E6A-2FC3-309A18617854}"/>
    <pc:docChg chg="delSld modSld">
      <pc:chgData name="Nilberk Bulun (ETIYA)" userId="S::nilberk.bulun@etiya.com::38967f4a-61fe-4f87-9760-237147e68b4d" providerId="AD" clId="Web-{AA2FDCCD-9FEF-9E6A-2FC3-309A18617854}" dt="2024-10-27T18:18:21.365" v="10"/>
      <pc:docMkLst>
        <pc:docMk/>
      </pc:docMkLst>
      <pc:sldChg chg="del">
        <pc:chgData name="Nilberk Bulun (ETIYA)" userId="S::nilberk.bulun@etiya.com::38967f4a-61fe-4f87-9760-237147e68b4d" providerId="AD" clId="Web-{AA2FDCCD-9FEF-9E6A-2FC3-309A18617854}" dt="2024-10-27T18:10:30.208" v="0"/>
        <pc:sldMkLst>
          <pc:docMk/>
          <pc:sldMk cId="3098497375" sldId="1270"/>
        </pc:sldMkLst>
      </pc:sldChg>
      <pc:sldChg chg="delSp modSp">
        <pc:chgData name="Nilberk Bulun (ETIYA)" userId="S::nilberk.bulun@etiya.com::38967f4a-61fe-4f87-9760-237147e68b4d" providerId="AD" clId="Web-{AA2FDCCD-9FEF-9E6A-2FC3-309A18617854}" dt="2024-10-27T18:18:21.365" v="10"/>
        <pc:sldMkLst>
          <pc:docMk/>
          <pc:sldMk cId="2090778235" sldId="1307"/>
        </pc:sldMkLst>
      </pc:sldChg>
      <pc:sldChg chg="modSp">
        <pc:chgData name="Nilberk Bulun (ETIYA)" userId="S::nilberk.bulun@etiya.com::38967f4a-61fe-4f87-9760-237147e68b4d" providerId="AD" clId="Web-{AA2FDCCD-9FEF-9E6A-2FC3-309A18617854}" dt="2024-10-27T18:14:23.091" v="8" actId="1076"/>
        <pc:sldMkLst>
          <pc:docMk/>
          <pc:sldMk cId="728181891" sldId="1323"/>
        </pc:sldMkLst>
        <pc:spChg chg="mod">
          <ac:chgData name="Nilberk Bulun (ETIYA)" userId="S::nilberk.bulun@etiya.com::38967f4a-61fe-4f87-9760-237147e68b4d" providerId="AD" clId="Web-{AA2FDCCD-9FEF-9E6A-2FC3-309A18617854}" dt="2024-10-27T18:14:23.091" v="8" actId="1076"/>
          <ac:spMkLst>
            <pc:docMk/>
            <pc:sldMk cId="728181891" sldId="1323"/>
            <ac:spMk id="14" creationId="{91F3E51D-CDA0-324E-6762-7F3EB59244A0}"/>
          </ac:spMkLst>
        </pc:spChg>
        <pc:spChg chg="mod">
          <ac:chgData name="Nilberk Bulun (ETIYA)" userId="S::nilberk.bulun@etiya.com::38967f4a-61fe-4f87-9760-237147e68b4d" providerId="AD" clId="Web-{AA2FDCCD-9FEF-9E6A-2FC3-309A18617854}" dt="2024-10-27T18:14:20.950" v="7" actId="1076"/>
          <ac:spMkLst>
            <pc:docMk/>
            <pc:sldMk cId="728181891" sldId="1323"/>
            <ac:spMk id="16" creationId="{3A3E4950-74B3-BF8D-EAD8-E47FD65386E9}"/>
          </ac:spMkLst>
        </pc:spChg>
        <pc:spChg chg="mod">
          <ac:chgData name="Nilberk Bulun (ETIYA)" userId="S::nilberk.bulun@etiya.com::38967f4a-61fe-4f87-9760-237147e68b4d" providerId="AD" clId="Web-{AA2FDCCD-9FEF-9E6A-2FC3-309A18617854}" dt="2024-10-27T18:14:12.216" v="5" actId="1076"/>
          <ac:spMkLst>
            <pc:docMk/>
            <pc:sldMk cId="728181891" sldId="1323"/>
            <ac:spMk id="62" creationId="{76E11112-147F-F94A-8D61-2937D6C8DEA9}"/>
          </ac:spMkLst>
        </pc:spChg>
      </pc:sldChg>
    </pc:docChg>
  </pc:docChgLst>
  <pc:docChgLst>
    <pc:chgData name="Nilberk Bulun (ETIYA)" userId="S::nilberk.bulun@etiya.com::38967f4a-61fe-4f87-9760-237147e68b4d" providerId="AD" clId="Web-{A44829C9-3969-D289-7755-D9CB80AD4594}"/>
    <pc:docChg chg="addSld delSld modSld">
      <pc:chgData name="Nilberk Bulun (ETIYA)" userId="S::nilberk.bulun@etiya.com::38967f4a-61fe-4f87-9760-237147e68b4d" providerId="AD" clId="Web-{A44829C9-3969-D289-7755-D9CB80AD4594}" dt="2024-10-28T14:35:41.184" v="33"/>
      <pc:docMkLst>
        <pc:docMk/>
      </pc:docMkLst>
      <pc:sldChg chg="addSp delSp modSp">
        <pc:chgData name="Nilberk Bulun (ETIYA)" userId="S::nilberk.bulun@etiya.com::38967f4a-61fe-4f87-9760-237147e68b4d" providerId="AD" clId="Web-{A44829C9-3969-D289-7755-D9CB80AD4594}" dt="2024-10-28T13:11:15.496" v="16" actId="1076"/>
        <pc:sldMkLst>
          <pc:docMk/>
          <pc:sldMk cId="2864650418" sldId="1330"/>
        </pc:sldMkLst>
      </pc:sldChg>
      <pc:sldChg chg="del">
        <pc:chgData name="Nilberk Bulun (ETIYA)" userId="S::nilberk.bulun@etiya.com::38967f4a-61fe-4f87-9760-237147e68b4d" providerId="AD" clId="Web-{A44829C9-3969-D289-7755-D9CB80AD4594}" dt="2024-10-28T14:29:05.299" v="24"/>
        <pc:sldMkLst>
          <pc:docMk/>
          <pc:sldMk cId="4104522987" sldId="1332"/>
        </pc:sldMkLst>
      </pc:sldChg>
      <pc:sldChg chg="addSp modSp new">
        <pc:chgData name="Nilberk Bulun (ETIYA)" userId="S::nilberk.bulun@etiya.com::38967f4a-61fe-4f87-9760-237147e68b4d" providerId="AD" clId="Web-{A44829C9-3969-D289-7755-D9CB80AD4594}" dt="2024-10-28T14:28:26.984" v="23" actId="1076"/>
        <pc:sldMkLst>
          <pc:docMk/>
          <pc:sldMk cId="2011855559" sldId="1333"/>
        </pc:sldMkLst>
      </pc:sldChg>
      <pc:sldChg chg="addSp modSp new">
        <pc:chgData name="Nilberk Bulun (ETIYA)" userId="S::nilberk.bulun@etiya.com::38967f4a-61fe-4f87-9760-237147e68b4d" providerId="AD" clId="Web-{A44829C9-3969-D289-7755-D9CB80AD4594}" dt="2024-10-28T14:35:41.184" v="33"/>
        <pc:sldMkLst>
          <pc:docMk/>
          <pc:sldMk cId="1079965679" sldId="1334"/>
        </pc:sldMkLst>
      </pc:sldChg>
    </pc:docChg>
  </pc:docChgLst>
  <pc:docChgLst>
    <pc:chgData name="Selda Çelik (ETIYA)" userId="S::selda.celik@etiya.com::5dee5a83-f15e-4c0e-bfe3-a71fffcb0a60" providerId="AD" clId="Web-{7AB407C3-A96C-EE27-EC2B-DDAB85E9338B}"/>
    <pc:docChg chg="addSld modSld sldOrd">
      <pc:chgData name="Selda Çelik (ETIYA)" userId="S::selda.celik@etiya.com::5dee5a83-f15e-4c0e-bfe3-a71fffcb0a60" providerId="AD" clId="Web-{7AB407C3-A96C-EE27-EC2B-DDAB85E9338B}" dt="2024-10-26T21:37:07.664" v="346" actId="20577"/>
      <pc:docMkLst>
        <pc:docMk/>
      </pc:docMkLst>
      <pc:sldChg chg="delSp modSp">
        <pc:chgData name="Selda Çelik (ETIYA)" userId="S::selda.celik@etiya.com::5dee5a83-f15e-4c0e-bfe3-a71fffcb0a60" providerId="AD" clId="Web-{7AB407C3-A96C-EE27-EC2B-DDAB85E9338B}" dt="2024-10-26T21:02:15.681" v="141"/>
        <pc:sldMkLst>
          <pc:docMk/>
          <pc:sldMk cId="2197604088" sldId="276"/>
        </pc:sldMkLst>
      </pc:sldChg>
      <pc:sldChg chg="addSp delSp modSp ord">
        <pc:chgData name="Selda Çelik (ETIYA)" userId="S::selda.celik@etiya.com::5dee5a83-f15e-4c0e-bfe3-a71fffcb0a60" providerId="AD" clId="Web-{7AB407C3-A96C-EE27-EC2B-DDAB85E9338B}" dt="2024-10-26T21:31:28.876" v="338"/>
        <pc:sldMkLst>
          <pc:docMk/>
          <pc:sldMk cId="117010317" sldId="319"/>
        </pc:sldMkLst>
        <pc:spChg chg="add mod">
          <ac:chgData name="Selda Çelik (ETIYA)" userId="S::selda.celik@etiya.com::5dee5a83-f15e-4c0e-bfe3-a71fffcb0a60" providerId="AD" clId="Web-{7AB407C3-A96C-EE27-EC2B-DDAB85E9338B}" dt="2024-10-26T21:00:44.160" v="124" actId="1076"/>
          <ac:spMkLst>
            <pc:docMk/>
            <pc:sldMk cId="117010317" sldId="319"/>
            <ac:spMk id="2" creationId="{A22BA291-BAEF-D14C-9A15-FBCC11CBA955}"/>
          </ac:spMkLst>
        </pc:spChg>
        <pc:spChg chg="add mod">
          <ac:chgData name="Selda Çelik (ETIYA)" userId="S::selda.celik@etiya.com::5dee5a83-f15e-4c0e-bfe3-a71fffcb0a60" providerId="AD" clId="Web-{7AB407C3-A96C-EE27-EC2B-DDAB85E9338B}" dt="2024-10-26T21:00:44.190" v="125" actId="1076"/>
          <ac:spMkLst>
            <pc:docMk/>
            <pc:sldMk cId="117010317" sldId="319"/>
            <ac:spMk id="3" creationId="{74AA0593-A272-3122-9167-58BB72E9867D}"/>
          </ac:spMkLst>
        </pc:spChg>
        <pc:spChg chg="mod">
          <ac:chgData name="Selda Çelik (ETIYA)" userId="S::selda.celik@etiya.com::5dee5a83-f15e-4c0e-bfe3-a71fffcb0a60" providerId="AD" clId="Web-{7AB407C3-A96C-EE27-EC2B-DDAB85E9338B}" dt="2024-10-26T21:00:55.847" v="133" actId="1076"/>
          <ac:spMkLst>
            <pc:docMk/>
            <pc:sldMk cId="117010317" sldId="319"/>
            <ac:spMk id="4" creationId="{18919D2E-DBBF-E750-1DF6-6F9801C7C6E2}"/>
          </ac:spMkLst>
        </pc:spChg>
        <pc:spChg chg="add mod">
          <ac:chgData name="Selda Çelik (ETIYA)" userId="S::selda.celik@etiya.com::5dee5a83-f15e-4c0e-bfe3-a71fffcb0a60" providerId="AD" clId="Web-{7AB407C3-A96C-EE27-EC2B-DDAB85E9338B}" dt="2024-10-26T21:01:14.270" v="136" actId="1076"/>
          <ac:spMkLst>
            <pc:docMk/>
            <pc:sldMk cId="117010317" sldId="319"/>
            <ac:spMk id="5" creationId="{2A46A242-7A38-AC86-B8E0-F7D66FE53D5A}"/>
          </ac:spMkLst>
        </pc:spChg>
        <pc:spChg chg="mod">
          <ac:chgData name="Selda Çelik (ETIYA)" userId="S::selda.celik@etiya.com::5dee5a83-f15e-4c0e-bfe3-a71fffcb0a60" providerId="AD" clId="Web-{7AB407C3-A96C-EE27-EC2B-DDAB85E9338B}" dt="2024-10-26T21:00:55.863" v="134" actId="1076"/>
          <ac:spMkLst>
            <pc:docMk/>
            <pc:sldMk cId="117010317" sldId="319"/>
            <ac:spMk id="6" creationId="{D5CF7C46-BE73-5AD9-70A9-9C6D2C643748}"/>
          </ac:spMkLst>
        </pc:spChg>
        <pc:spChg chg="add mod">
          <ac:chgData name="Selda Çelik (ETIYA)" userId="S::selda.celik@etiya.com::5dee5a83-f15e-4c0e-bfe3-a71fffcb0a60" providerId="AD" clId="Web-{7AB407C3-A96C-EE27-EC2B-DDAB85E9338B}" dt="2024-10-26T21:01:14.286" v="137" actId="1076"/>
          <ac:spMkLst>
            <pc:docMk/>
            <pc:sldMk cId="117010317" sldId="319"/>
            <ac:spMk id="7" creationId="{89FE8678-13B9-9F0D-8F8F-6B3A579C8045}"/>
          </ac:spMkLst>
        </pc:spChg>
        <pc:spChg chg="add mod">
          <ac:chgData name="Selda Çelik (ETIYA)" userId="S::selda.celik@etiya.com::5dee5a83-f15e-4c0e-bfe3-a71fffcb0a60" providerId="AD" clId="Web-{7AB407C3-A96C-EE27-EC2B-DDAB85E9338B}" dt="2024-10-26T21:00:44.206" v="128" actId="1076"/>
          <ac:spMkLst>
            <pc:docMk/>
            <pc:sldMk cId="117010317" sldId="319"/>
            <ac:spMk id="8" creationId="{16E70DE4-CB68-62BC-D9B6-3AC71FC842D3}"/>
          </ac:spMkLst>
        </pc:spChg>
        <pc:spChg chg="add mod">
          <ac:chgData name="Selda Çelik (ETIYA)" userId="S::selda.celik@etiya.com::5dee5a83-f15e-4c0e-bfe3-a71fffcb0a60" providerId="AD" clId="Web-{7AB407C3-A96C-EE27-EC2B-DDAB85E9338B}" dt="2024-10-26T21:06:49.886" v="142" actId="1076"/>
          <ac:spMkLst>
            <pc:docMk/>
            <pc:sldMk cId="117010317" sldId="319"/>
            <ac:spMk id="9" creationId="{B55462C5-734E-708A-8BCC-D87E4809C313}"/>
          </ac:spMkLst>
        </pc:spChg>
        <pc:spChg chg="mod">
          <ac:chgData name="Selda Çelik (ETIYA)" userId="S::selda.celik@etiya.com::5dee5a83-f15e-4c0e-bfe3-a71fffcb0a60" providerId="AD" clId="Web-{7AB407C3-A96C-EE27-EC2B-DDAB85E9338B}" dt="2024-10-26T21:00:55.816" v="130" actId="1076"/>
          <ac:spMkLst>
            <pc:docMk/>
            <pc:sldMk cId="117010317" sldId="319"/>
            <ac:spMk id="45" creationId="{00000000-0000-0000-0000-000000000000}"/>
          </ac:spMkLst>
        </pc:spChg>
        <pc:spChg chg="mod">
          <ac:chgData name="Selda Çelik (ETIYA)" userId="S::selda.celik@etiya.com::5dee5a83-f15e-4c0e-bfe3-a71fffcb0a60" providerId="AD" clId="Web-{7AB407C3-A96C-EE27-EC2B-DDAB85E9338B}" dt="2024-10-26T21:00:55.832" v="131" actId="1076"/>
          <ac:spMkLst>
            <pc:docMk/>
            <pc:sldMk cId="117010317" sldId="319"/>
            <ac:spMk id="63" creationId="{00000000-0000-0000-0000-000000000000}"/>
          </ac:spMkLst>
        </pc:spChg>
        <pc:spChg chg="mod">
          <ac:chgData name="Selda Çelik (ETIYA)" userId="S::selda.celik@etiya.com::5dee5a83-f15e-4c0e-bfe3-a71fffcb0a60" providerId="AD" clId="Web-{7AB407C3-A96C-EE27-EC2B-DDAB85E9338B}" dt="2024-10-26T21:00:55.847" v="132" actId="1076"/>
          <ac:spMkLst>
            <pc:docMk/>
            <pc:sldMk cId="117010317" sldId="319"/>
            <ac:spMk id="64" creationId="{00000000-0000-0000-0000-000000000000}"/>
          </ac:spMkLst>
        </pc:spChg>
        <pc:cxnChg chg="mod">
          <ac:chgData name="Selda Çelik (ETIYA)" userId="S::selda.celik@etiya.com::5dee5a83-f15e-4c0e-bfe3-a71fffcb0a60" providerId="AD" clId="Web-{7AB407C3-A96C-EE27-EC2B-DDAB85E9338B}" dt="2024-10-26T21:00:55.863" v="135" actId="1076"/>
          <ac:cxnSpMkLst>
            <pc:docMk/>
            <pc:sldMk cId="117010317" sldId="319"/>
            <ac:cxnSpMk id="22" creationId="{E6FE000B-6C77-63EE-8401-F265AD17ADBF}"/>
          </ac:cxnSpMkLst>
        </pc:cxnChg>
        <pc:cxnChg chg="mod">
          <ac:chgData name="Selda Çelik (ETIYA)" userId="S::selda.celik@etiya.com::5dee5a83-f15e-4c0e-bfe3-a71fffcb0a60" providerId="AD" clId="Web-{7AB407C3-A96C-EE27-EC2B-DDAB85E9338B}" dt="2024-10-26T21:00:44.128" v="119" actId="1076"/>
          <ac:cxnSpMkLst>
            <pc:docMk/>
            <pc:sldMk cId="117010317" sldId="319"/>
            <ac:cxnSpMk id="23" creationId="{55A74A62-18AA-879A-0B10-2E89CCF5E755}"/>
          </ac:cxnSpMkLst>
        </pc:cxnChg>
        <pc:cxnChg chg="mod">
          <ac:chgData name="Selda Çelik (ETIYA)" userId="S::selda.celik@etiya.com::5dee5a83-f15e-4c0e-bfe3-a71fffcb0a60" providerId="AD" clId="Web-{7AB407C3-A96C-EE27-EC2B-DDAB85E9338B}" dt="2024-10-26T21:00:44.143" v="120" actId="1076"/>
          <ac:cxnSpMkLst>
            <pc:docMk/>
            <pc:sldMk cId="117010317" sldId="319"/>
            <ac:cxnSpMk id="24" creationId="{5B29D8A3-D15C-DAC5-5BB0-3B343E266D59}"/>
          </ac:cxnSpMkLst>
        </pc:cxnChg>
        <pc:cxnChg chg="mod">
          <ac:chgData name="Selda Çelik (ETIYA)" userId="S::selda.celik@etiya.com::5dee5a83-f15e-4c0e-bfe3-a71fffcb0a60" providerId="AD" clId="Web-{7AB407C3-A96C-EE27-EC2B-DDAB85E9338B}" dt="2024-10-26T21:00:44.143" v="121" actId="1076"/>
          <ac:cxnSpMkLst>
            <pc:docMk/>
            <pc:sldMk cId="117010317" sldId="319"/>
            <ac:cxnSpMk id="25" creationId="{7A2B0F65-BA3D-67CC-7DB2-86D161BC3E38}"/>
          </ac:cxnSpMkLst>
        </pc:cxnChg>
        <pc:cxnChg chg="mod">
          <ac:chgData name="Selda Çelik (ETIYA)" userId="S::selda.celik@etiya.com::5dee5a83-f15e-4c0e-bfe3-a71fffcb0a60" providerId="AD" clId="Web-{7AB407C3-A96C-EE27-EC2B-DDAB85E9338B}" dt="2024-10-26T21:00:44.160" v="122" actId="1076"/>
          <ac:cxnSpMkLst>
            <pc:docMk/>
            <pc:sldMk cId="117010317" sldId="319"/>
            <ac:cxnSpMk id="26" creationId="{549A7DD2-DA34-071F-9D64-43582EAAD988}"/>
          </ac:cxnSpMkLst>
        </pc:cxnChg>
        <pc:cxnChg chg="mod">
          <ac:chgData name="Selda Çelik (ETIYA)" userId="S::selda.celik@etiya.com::5dee5a83-f15e-4c0e-bfe3-a71fffcb0a60" providerId="AD" clId="Web-{7AB407C3-A96C-EE27-EC2B-DDAB85E9338B}" dt="2024-10-26T21:00:44.160" v="123" actId="1076"/>
          <ac:cxnSpMkLst>
            <pc:docMk/>
            <pc:sldMk cId="117010317" sldId="319"/>
            <ac:cxnSpMk id="33" creationId="{EB3B3A2D-D023-C60E-67DC-743EFF36DAD0}"/>
          </ac:cxnSpMkLst>
        </pc:cxnChg>
      </pc:sldChg>
      <pc:sldChg chg="ord">
        <pc:chgData name="Selda Çelik (ETIYA)" userId="S::selda.celik@etiya.com::5dee5a83-f15e-4c0e-bfe3-a71fffcb0a60" providerId="AD" clId="Web-{7AB407C3-A96C-EE27-EC2B-DDAB85E9338B}" dt="2024-10-26T21:02:10.055" v="139"/>
        <pc:sldMkLst>
          <pc:docMk/>
          <pc:sldMk cId="4003292723" sldId="365"/>
        </pc:sldMkLst>
      </pc:sldChg>
      <pc:sldChg chg="addSp modSp">
        <pc:chgData name="Selda Çelik (ETIYA)" userId="S::selda.celik@etiya.com::5dee5a83-f15e-4c0e-bfe3-a71fffcb0a60" providerId="AD" clId="Web-{7AB407C3-A96C-EE27-EC2B-DDAB85E9338B}" dt="2024-10-26T21:19:13.110" v="228" actId="1076"/>
        <pc:sldMkLst>
          <pc:docMk/>
          <pc:sldMk cId="700326076" sldId="535"/>
        </pc:sldMkLst>
        <pc:spChg chg="add mod">
          <ac:chgData name="Selda Çelik (ETIYA)" userId="S::selda.celik@etiya.com::5dee5a83-f15e-4c0e-bfe3-a71fffcb0a60" providerId="AD" clId="Web-{7AB407C3-A96C-EE27-EC2B-DDAB85E9338B}" dt="2024-10-26T21:18:02.230" v="226" actId="1076"/>
          <ac:spMkLst>
            <pc:docMk/>
            <pc:sldMk cId="700326076" sldId="535"/>
            <ac:spMk id="3" creationId="{C02513E9-C3B3-DD07-56C5-8BAA22244814}"/>
          </ac:spMkLst>
        </pc:spChg>
        <pc:spChg chg="mod">
          <ac:chgData name="Selda Çelik (ETIYA)" userId="S::selda.celik@etiya.com::5dee5a83-f15e-4c0e-bfe3-a71fffcb0a60" providerId="AD" clId="Web-{7AB407C3-A96C-EE27-EC2B-DDAB85E9338B}" dt="2024-10-26T21:18:24.403" v="227" actId="20577"/>
          <ac:spMkLst>
            <pc:docMk/>
            <pc:sldMk cId="700326076" sldId="535"/>
            <ac:spMk id="4" creationId="{E7F40BBF-917C-414E-AE07-AB6D3968043E}"/>
          </ac:spMkLst>
        </pc:spChg>
        <pc:spChg chg="mod">
          <ac:chgData name="Selda Çelik (ETIYA)" userId="S::selda.celik@etiya.com::5dee5a83-f15e-4c0e-bfe3-a71fffcb0a60" providerId="AD" clId="Web-{7AB407C3-A96C-EE27-EC2B-DDAB85E9338B}" dt="2024-10-26T21:19:13.110" v="228" actId="1076"/>
          <ac:spMkLst>
            <pc:docMk/>
            <pc:sldMk cId="700326076" sldId="535"/>
            <ac:spMk id="59" creationId="{17BAC42B-4CE5-41D0-AD24-DCAADA43D8DB}"/>
          </ac:spMkLst>
        </pc:spChg>
      </pc:sldChg>
      <pc:sldChg chg="addSp delSp modSp ord">
        <pc:chgData name="Selda Çelik (ETIYA)" userId="S::selda.celik@etiya.com::5dee5a83-f15e-4c0e-bfe3-a71fffcb0a60" providerId="AD" clId="Web-{7AB407C3-A96C-EE27-EC2B-DDAB85E9338B}" dt="2024-10-26T21:37:07.664" v="346" actId="20577"/>
        <pc:sldMkLst>
          <pc:docMk/>
          <pc:sldMk cId="4027806151" sldId="1277"/>
        </pc:sldMkLst>
        <pc:spChg chg="add mod">
          <ac:chgData name="Selda Çelik (ETIYA)" userId="S::selda.celik@etiya.com::5dee5a83-f15e-4c0e-bfe3-a71fffcb0a60" providerId="AD" clId="Web-{7AB407C3-A96C-EE27-EC2B-DDAB85E9338B}" dt="2024-10-26T21:20:41.615" v="229" actId="1076"/>
          <ac:spMkLst>
            <pc:docMk/>
            <pc:sldMk cId="4027806151" sldId="1277"/>
            <ac:spMk id="10" creationId="{0D0F82DF-E63A-A275-5659-AE1D7718C9E8}"/>
          </ac:spMkLst>
        </pc:spChg>
        <pc:spChg chg="mod">
          <ac:chgData name="Selda Çelik (ETIYA)" userId="S::selda.celik@etiya.com::5dee5a83-f15e-4c0e-bfe3-a71fffcb0a60" providerId="AD" clId="Web-{7AB407C3-A96C-EE27-EC2B-DDAB85E9338B}" dt="2024-10-26T21:23:49.440" v="276" actId="20577"/>
          <ac:spMkLst>
            <pc:docMk/>
            <pc:sldMk cId="4027806151" sldId="1277"/>
            <ac:spMk id="12" creationId="{3D6C15C6-984D-4C81-D7AB-F7C1E692CD05}"/>
          </ac:spMkLst>
        </pc:spChg>
        <pc:spChg chg="add mod">
          <ac:chgData name="Selda Çelik (ETIYA)" userId="S::selda.celik@etiya.com::5dee5a83-f15e-4c0e-bfe3-a71fffcb0a60" providerId="AD" clId="Web-{7AB407C3-A96C-EE27-EC2B-DDAB85E9338B}" dt="2024-10-26T21:20:41.631" v="230" actId="1076"/>
          <ac:spMkLst>
            <pc:docMk/>
            <pc:sldMk cId="4027806151" sldId="1277"/>
            <ac:spMk id="13" creationId="{C4C2F67B-2089-D80D-E750-F4562F8134D3}"/>
          </ac:spMkLst>
        </pc:spChg>
        <pc:spChg chg="mod">
          <ac:chgData name="Selda Çelik (ETIYA)" userId="S::selda.celik@etiya.com::5dee5a83-f15e-4c0e-bfe3-a71fffcb0a60" providerId="AD" clId="Web-{7AB407C3-A96C-EE27-EC2B-DDAB85E9338B}" dt="2024-10-26T21:23:15.750" v="263"/>
          <ac:spMkLst>
            <pc:docMk/>
            <pc:sldMk cId="4027806151" sldId="1277"/>
            <ac:spMk id="62" creationId="{76E11112-147F-F94A-8D61-2937D6C8DEA9}"/>
          </ac:spMkLst>
        </pc:spChg>
        <pc:spChg chg="mod">
          <ac:chgData name="Selda Çelik (ETIYA)" userId="S::selda.celik@etiya.com::5dee5a83-f15e-4c0e-bfe3-a71fffcb0a60" providerId="AD" clId="Web-{7AB407C3-A96C-EE27-EC2B-DDAB85E9338B}" dt="2024-10-26T21:23:15.750" v="264"/>
          <ac:spMkLst>
            <pc:docMk/>
            <pc:sldMk cId="4027806151" sldId="1277"/>
            <ac:spMk id="63" creationId="{186FE29E-861F-9B4D-8CE7-6CE3FF45A660}"/>
          </ac:spMkLst>
        </pc:spChg>
        <pc:spChg chg="mod">
          <ac:chgData name="Selda Çelik (ETIYA)" userId="S::selda.celik@etiya.com::5dee5a83-f15e-4c0e-bfe3-a71fffcb0a60" providerId="AD" clId="Web-{7AB407C3-A96C-EE27-EC2B-DDAB85E9338B}" dt="2024-10-26T21:23:15.750" v="265"/>
          <ac:spMkLst>
            <pc:docMk/>
            <pc:sldMk cId="4027806151" sldId="1277"/>
            <ac:spMk id="64" creationId="{A5B5D502-E634-C64C-9642-175CD90D141F}"/>
          </ac:spMkLst>
        </pc:spChg>
        <pc:spChg chg="mod">
          <ac:chgData name="Selda Çelik (ETIYA)" userId="S::selda.celik@etiya.com::5dee5a83-f15e-4c0e-bfe3-a71fffcb0a60" providerId="AD" clId="Web-{7AB407C3-A96C-EE27-EC2B-DDAB85E9338B}" dt="2024-10-26T21:37:07.664" v="346" actId="20577"/>
          <ac:spMkLst>
            <pc:docMk/>
            <pc:sldMk cId="4027806151" sldId="1277"/>
            <ac:spMk id="65" creationId="{03B46F56-8105-DE43-A5AD-3D5F451EC319}"/>
          </ac:spMkLst>
        </pc:spChg>
        <pc:spChg chg="mod">
          <ac:chgData name="Selda Çelik (ETIYA)" userId="S::selda.celik@etiya.com::5dee5a83-f15e-4c0e-bfe3-a71fffcb0a60" providerId="AD" clId="Web-{7AB407C3-A96C-EE27-EC2B-DDAB85E9338B}" dt="2024-10-26T21:23:15.750" v="267"/>
          <ac:spMkLst>
            <pc:docMk/>
            <pc:sldMk cId="4027806151" sldId="1277"/>
            <ac:spMk id="66" creationId="{F282CFFB-827E-3747-A916-F675E8E1E8AA}"/>
          </ac:spMkLst>
        </pc:spChg>
      </pc:sldChg>
      <pc:sldChg chg="ord">
        <pc:chgData name="Selda Çelik (ETIYA)" userId="S::selda.celik@etiya.com::5dee5a83-f15e-4c0e-bfe3-a71fffcb0a60" providerId="AD" clId="Web-{7AB407C3-A96C-EE27-EC2B-DDAB85E9338B}" dt="2024-10-26T21:01:55.258" v="138"/>
        <pc:sldMkLst>
          <pc:docMk/>
          <pc:sldMk cId="578232135" sldId="1291"/>
        </pc:sldMkLst>
      </pc:sldChg>
      <pc:sldChg chg="ord">
        <pc:chgData name="Selda Çelik (ETIYA)" userId="S::selda.celik@etiya.com::5dee5a83-f15e-4c0e-bfe3-a71fffcb0a60" providerId="AD" clId="Web-{7AB407C3-A96C-EE27-EC2B-DDAB85E9338B}" dt="2024-10-26T21:29:14.571" v="319"/>
        <pc:sldMkLst>
          <pc:docMk/>
          <pc:sldMk cId="1939053961" sldId="1293"/>
        </pc:sldMkLst>
      </pc:sldChg>
      <pc:sldChg chg="modSp ord">
        <pc:chgData name="Selda Çelik (ETIYA)" userId="S::selda.celik@etiya.com::5dee5a83-f15e-4c0e-bfe3-a71fffcb0a60" providerId="AD" clId="Web-{7AB407C3-A96C-EE27-EC2B-DDAB85E9338B}" dt="2024-10-26T21:27:07.469" v="316" actId="20577"/>
        <pc:sldMkLst>
          <pc:docMk/>
          <pc:sldMk cId="590673707" sldId="1299"/>
        </pc:sldMkLst>
        <pc:spChg chg="mod">
          <ac:chgData name="Selda Çelik (ETIYA)" userId="S::selda.celik@etiya.com::5dee5a83-f15e-4c0e-bfe3-a71fffcb0a60" providerId="AD" clId="Web-{7AB407C3-A96C-EE27-EC2B-DDAB85E9338B}" dt="2024-10-26T21:27:07.469" v="316" actId="20577"/>
          <ac:spMkLst>
            <pc:docMk/>
            <pc:sldMk cId="590673707" sldId="1299"/>
            <ac:spMk id="2" creationId="{8DD73413-3E86-6F45-AAB4-F2133DDA5AA8}"/>
          </ac:spMkLst>
        </pc:spChg>
      </pc:sldChg>
      <pc:sldChg chg="ord">
        <pc:chgData name="Selda Çelik (ETIYA)" userId="S::selda.celik@etiya.com::5dee5a83-f15e-4c0e-bfe3-a71fffcb0a60" providerId="AD" clId="Web-{7AB407C3-A96C-EE27-EC2B-DDAB85E9338B}" dt="2024-10-26T21:29:25.337" v="321"/>
        <pc:sldMkLst>
          <pc:docMk/>
          <pc:sldMk cId="1881444719" sldId="1301"/>
        </pc:sldMkLst>
      </pc:sldChg>
      <pc:sldChg chg="ord">
        <pc:chgData name="Selda Çelik (ETIYA)" userId="S::selda.celik@etiya.com::5dee5a83-f15e-4c0e-bfe3-a71fffcb0a60" providerId="AD" clId="Web-{7AB407C3-A96C-EE27-EC2B-DDAB85E9338B}" dt="2024-10-26T21:30:19.918" v="322"/>
        <pc:sldMkLst>
          <pc:docMk/>
          <pc:sldMk cId="2155943958" sldId="1304"/>
        </pc:sldMkLst>
      </pc:sldChg>
      <pc:sldChg chg="addSp delSp modSp">
        <pc:chgData name="Selda Çelik (ETIYA)" userId="S::selda.celik@etiya.com::5dee5a83-f15e-4c0e-bfe3-a71fffcb0a60" providerId="AD" clId="Web-{7AB407C3-A96C-EE27-EC2B-DDAB85E9338B}" dt="2024-10-26T21:17:34.291" v="222" actId="1076"/>
        <pc:sldMkLst>
          <pc:docMk/>
          <pc:sldMk cId="3249448969" sldId="1308"/>
        </pc:sldMkLst>
        <pc:spChg chg="mod">
          <ac:chgData name="Selda Çelik (ETIYA)" userId="S::selda.celik@etiya.com::5dee5a83-f15e-4c0e-bfe3-a71fffcb0a60" providerId="AD" clId="Web-{7AB407C3-A96C-EE27-EC2B-DDAB85E9338B}" dt="2024-10-26T21:15:56.127" v="160" actId="20577"/>
          <ac:spMkLst>
            <pc:docMk/>
            <pc:sldMk cId="3249448969" sldId="1308"/>
            <ac:spMk id="3" creationId="{E9A6B44E-12DB-EF4C-A9C6-FA6C981D39F8}"/>
          </ac:spMkLst>
        </pc:spChg>
        <pc:spChg chg="mod">
          <ac:chgData name="Selda Çelik (ETIYA)" userId="S::selda.celik@etiya.com::5dee5a83-f15e-4c0e-bfe3-a71fffcb0a60" providerId="AD" clId="Web-{7AB407C3-A96C-EE27-EC2B-DDAB85E9338B}" dt="2024-10-26T21:17:09.930" v="214" actId="1076"/>
          <ac:spMkLst>
            <pc:docMk/>
            <pc:sldMk cId="3249448969" sldId="1308"/>
            <ac:spMk id="5" creationId="{EABE5EA3-0CFB-5D4E-9E14-1D73E812293D}"/>
          </ac:spMkLst>
        </pc:spChg>
        <pc:spChg chg="mod">
          <ac:chgData name="Selda Çelik (ETIYA)" userId="S::selda.celik@etiya.com::5dee5a83-f15e-4c0e-bfe3-a71fffcb0a60" providerId="AD" clId="Web-{7AB407C3-A96C-EE27-EC2B-DDAB85E9338B}" dt="2024-10-26T21:17:09.899" v="211" actId="1076"/>
          <ac:spMkLst>
            <pc:docMk/>
            <pc:sldMk cId="3249448969" sldId="1308"/>
            <ac:spMk id="6" creationId="{E00DDF1E-2B49-B74F-803F-94B3812C6EF5}"/>
          </ac:spMkLst>
        </pc:spChg>
        <pc:spChg chg="mod">
          <ac:chgData name="Selda Çelik (ETIYA)" userId="S::selda.celik@etiya.com::5dee5a83-f15e-4c0e-bfe3-a71fffcb0a60" providerId="AD" clId="Web-{7AB407C3-A96C-EE27-EC2B-DDAB85E9338B}" dt="2024-10-26T21:17:18.149" v="220" actId="1076"/>
          <ac:spMkLst>
            <pc:docMk/>
            <pc:sldMk cId="3249448969" sldId="1308"/>
            <ac:spMk id="8" creationId="{D17EBADE-47CE-8244-A747-D7F4BF65E890}"/>
          </ac:spMkLst>
        </pc:spChg>
        <pc:spChg chg="mod">
          <ac:chgData name="Selda Çelik (ETIYA)" userId="S::selda.celik@etiya.com::5dee5a83-f15e-4c0e-bfe3-a71fffcb0a60" providerId="AD" clId="Web-{7AB407C3-A96C-EE27-EC2B-DDAB85E9338B}" dt="2024-10-26T21:17:18.118" v="217" actId="1076"/>
          <ac:spMkLst>
            <pc:docMk/>
            <pc:sldMk cId="3249448969" sldId="1308"/>
            <ac:spMk id="9" creationId="{263F77F8-42B4-8842-926E-F6CE37B945C0}"/>
          </ac:spMkLst>
        </pc:spChg>
        <pc:spChg chg="mod">
          <ac:chgData name="Selda Çelik (ETIYA)" userId="S::selda.celik@etiya.com::5dee5a83-f15e-4c0e-bfe3-a71fffcb0a60" providerId="AD" clId="Web-{7AB407C3-A96C-EE27-EC2B-DDAB85E9338B}" dt="2024-10-26T21:16:33.411" v="197" actId="14100"/>
          <ac:spMkLst>
            <pc:docMk/>
            <pc:sldMk cId="3249448969" sldId="1308"/>
            <ac:spMk id="11" creationId="{01E6D744-01D6-9F44-A012-4D28097F7177}"/>
          </ac:spMkLst>
        </pc:spChg>
        <pc:spChg chg="mod">
          <ac:chgData name="Selda Çelik (ETIYA)" userId="S::selda.celik@etiya.com::5dee5a83-f15e-4c0e-bfe3-a71fffcb0a60" providerId="AD" clId="Web-{7AB407C3-A96C-EE27-EC2B-DDAB85E9338B}" dt="2024-10-26T21:16:33.411" v="196" actId="14100"/>
          <ac:spMkLst>
            <pc:docMk/>
            <pc:sldMk cId="3249448969" sldId="1308"/>
            <ac:spMk id="12" creationId="{19B2C41F-383A-814C-A5EB-300F803C15BF}"/>
          </ac:spMkLst>
        </pc:spChg>
        <pc:spChg chg="mod">
          <ac:chgData name="Selda Çelik (ETIYA)" userId="S::selda.celik@etiya.com::5dee5a83-f15e-4c0e-bfe3-a71fffcb0a60" providerId="AD" clId="Web-{7AB407C3-A96C-EE27-EC2B-DDAB85E9338B}" dt="2024-10-26T21:17:18.134" v="219" actId="1076"/>
          <ac:spMkLst>
            <pc:docMk/>
            <pc:sldMk cId="3249448969" sldId="1308"/>
            <ac:spMk id="15" creationId="{F39DBECA-97BA-4048-ABB4-59942EF39CD1}"/>
          </ac:spMkLst>
        </pc:spChg>
        <pc:spChg chg="mod">
          <ac:chgData name="Selda Çelik (ETIYA)" userId="S::selda.celik@etiya.com::5dee5a83-f15e-4c0e-bfe3-a71fffcb0a60" providerId="AD" clId="Web-{7AB407C3-A96C-EE27-EC2B-DDAB85E9338B}" dt="2024-10-26T21:17:09.930" v="213" actId="1076"/>
          <ac:spMkLst>
            <pc:docMk/>
            <pc:sldMk cId="3249448969" sldId="1308"/>
            <ac:spMk id="16" creationId="{52CA4CED-4B6A-4217-8923-B9FEF463E7FA}"/>
          </ac:spMkLst>
        </pc:spChg>
        <pc:spChg chg="mod">
          <ac:chgData name="Selda Çelik (ETIYA)" userId="S::selda.celik@etiya.com::5dee5a83-f15e-4c0e-bfe3-a71fffcb0a60" providerId="AD" clId="Web-{7AB407C3-A96C-EE27-EC2B-DDAB85E9338B}" dt="2024-10-26T21:16:33.411" v="191" actId="14100"/>
          <ac:spMkLst>
            <pc:docMk/>
            <pc:sldMk cId="3249448969" sldId="1308"/>
            <ac:spMk id="17" creationId="{3DC5055D-F24E-4BEA-A0B2-22F7531CAD2A}"/>
          </ac:spMkLst>
        </pc:spChg>
        <pc:spChg chg="add mod">
          <ac:chgData name="Selda Çelik (ETIYA)" userId="S::selda.celik@etiya.com::5dee5a83-f15e-4c0e-bfe3-a71fffcb0a60" providerId="AD" clId="Web-{7AB407C3-A96C-EE27-EC2B-DDAB85E9338B}" dt="2024-10-26T21:17:34.291" v="222" actId="1076"/>
          <ac:spMkLst>
            <pc:docMk/>
            <pc:sldMk cId="3249448969" sldId="1308"/>
            <ac:spMk id="238" creationId="{9A0A1C5D-3D71-BFFE-7C3A-275AFDEF0714}"/>
          </ac:spMkLst>
        </pc:spChg>
        <pc:cxnChg chg="mod">
          <ac:chgData name="Selda Çelik (ETIYA)" userId="S::selda.celik@etiya.com::5dee5a83-f15e-4c0e-bfe3-a71fffcb0a60" providerId="AD" clId="Web-{7AB407C3-A96C-EE27-EC2B-DDAB85E9338B}" dt="2024-10-26T21:17:09.946" v="215" actId="1076"/>
          <ac:cxnSpMkLst>
            <pc:docMk/>
            <pc:sldMk cId="3249448969" sldId="1308"/>
            <ac:cxnSpMk id="4" creationId="{FEA993BF-E194-B54D-9FB7-A57BDB6ED11C}"/>
          </ac:cxnSpMkLst>
        </pc:cxnChg>
        <pc:cxnChg chg="mod">
          <ac:chgData name="Selda Çelik (ETIYA)" userId="S::selda.celik@etiya.com::5dee5a83-f15e-4c0e-bfe3-a71fffcb0a60" providerId="AD" clId="Web-{7AB407C3-A96C-EE27-EC2B-DDAB85E9338B}" dt="2024-10-26T21:17:09.914" v="212" actId="1076"/>
          <ac:cxnSpMkLst>
            <pc:docMk/>
            <pc:sldMk cId="3249448969" sldId="1308"/>
            <ac:cxnSpMk id="7" creationId="{8281CA14-E586-664E-B8F8-6508830F9AD0}"/>
          </ac:cxnSpMkLst>
        </pc:cxnChg>
        <pc:cxnChg chg="mod">
          <ac:chgData name="Selda Çelik (ETIYA)" userId="S::selda.celik@etiya.com::5dee5a83-f15e-4c0e-bfe3-a71fffcb0a60" providerId="AD" clId="Web-{7AB407C3-A96C-EE27-EC2B-DDAB85E9338B}" dt="2024-10-26T21:17:18.118" v="218" actId="1076"/>
          <ac:cxnSpMkLst>
            <pc:docMk/>
            <pc:sldMk cId="3249448969" sldId="1308"/>
            <ac:cxnSpMk id="10" creationId="{E94A24D7-40D8-AA4C-88BD-F47FA40F9EB1}"/>
          </ac:cxnSpMkLst>
        </pc:cxnChg>
        <pc:cxnChg chg="mod">
          <ac:chgData name="Selda Çelik (ETIYA)" userId="S::selda.celik@etiya.com::5dee5a83-f15e-4c0e-bfe3-a71fffcb0a60" providerId="AD" clId="Web-{7AB407C3-A96C-EE27-EC2B-DDAB85E9338B}" dt="2024-10-26T21:16:33.411" v="195" actId="14100"/>
          <ac:cxnSpMkLst>
            <pc:docMk/>
            <pc:sldMk cId="3249448969" sldId="1308"/>
            <ac:cxnSpMk id="13" creationId="{B8DF088D-ECBE-D140-BE74-4A6275CC71C9}"/>
          </ac:cxnSpMkLst>
        </pc:cxnChg>
        <pc:cxnChg chg="mod">
          <ac:chgData name="Selda Çelik (ETIYA)" userId="S::selda.celik@etiya.com::5dee5a83-f15e-4c0e-bfe3-a71fffcb0a60" providerId="AD" clId="Web-{7AB407C3-A96C-EE27-EC2B-DDAB85E9338B}" dt="2024-10-26T21:17:09.946" v="216" actId="1076"/>
          <ac:cxnSpMkLst>
            <pc:docMk/>
            <pc:sldMk cId="3249448969" sldId="1308"/>
            <ac:cxnSpMk id="14" creationId="{1843958F-353C-524F-9E70-1933F2000751}"/>
          </ac:cxnSpMkLst>
        </pc:cxnChg>
      </pc:sldChg>
      <pc:sldChg chg="modSp add replId">
        <pc:chgData name="Selda Çelik (ETIYA)" userId="S::selda.celik@etiya.com::5dee5a83-f15e-4c0e-bfe3-a71fffcb0a60" providerId="AD" clId="Web-{7AB407C3-A96C-EE27-EC2B-DDAB85E9338B}" dt="2024-10-26T21:26:06.965" v="301" actId="20577"/>
        <pc:sldMkLst>
          <pc:docMk/>
          <pc:sldMk cId="3568336694" sldId="1312"/>
        </pc:sldMkLst>
        <pc:spChg chg="mod">
          <ac:chgData name="Selda Çelik (ETIYA)" userId="S::selda.celik@etiya.com::5dee5a83-f15e-4c0e-bfe3-a71fffcb0a60" providerId="AD" clId="Web-{7AB407C3-A96C-EE27-EC2B-DDAB85E9338B}" dt="2024-10-26T21:25:30.634" v="282" actId="20577"/>
          <ac:spMkLst>
            <pc:docMk/>
            <pc:sldMk cId="3568336694" sldId="1312"/>
            <ac:spMk id="62" creationId="{76E11112-147F-F94A-8D61-2937D6C8DEA9}"/>
          </ac:spMkLst>
        </pc:spChg>
        <pc:spChg chg="mod">
          <ac:chgData name="Selda Çelik (ETIYA)" userId="S::selda.celik@etiya.com::5dee5a83-f15e-4c0e-bfe3-a71fffcb0a60" providerId="AD" clId="Web-{7AB407C3-A96C-EE27-EC2B-DDAB85E9338B}" dt="2024-10-26T21:25:43.135" v="287" actId="20577"/>
          <ac:spMkLst>
            <pc:docMk/>
            <pc:sldMk cId="3568336694" sldId="1312"/>
            <ac:spMk id="63" creationId="{186FE29E-861F-9B4D-8CE7-6CE3FF45A660}"/>
          </ac:spMkLst>
        </pc:spChg>
        <pc:spChg chg="mod">
          <ac:chgData name="Selda Çelik (ETIYA)" userId="S::selda.celik@etiya.com::5dee5a83-f15e-4c0e-bfe3-a71fffcb0a60" providerId="AD" clId="Web-{7AB407C3-A96C-EE27-EC2B-DDAB85E9338B}" dt="2024-10-26T21:25:52.667" v="293" actId="20577"/>
          <ac:spMkLst>
            <pc:docMk/>
            <pc:sldMk cId="3568336694" sldId="1312"/>
            <ac:spMk id="64" creationId="{A5B5D502-E634-C64C-9642-175CD90D141F}"/>
          </ac:spMkLst>
        </pc:spChg>
        <pc:spChg chg="mod">
          <ac:chgData name="Selda Çelik (ETIYA)" userId="S::selda.celik@etiya.com::5dee5a83-f15e-4c0e-bfe3-a71fffcb0a60" providerId="AD" clId="Web-{7AB407C3-A96C-EE27-EC2B-DDAB85E9338B}" dt="2024-10-26T21:26:06.965" v="301" actId="20577"/>
          <ac:spMkLst>
            <pc:docMk/>
            <pc:sldMk cId="3568336694" sldId="1312"/>
            <ac:spMk id="65" creationId="{03B46F56-8105-DE43-A5AD-3D5F451EC319}"/>
          </ac:spMkLst>
        </pc:spChg>
      </pc:sldChg>
      <pc:sldChg chg="add ord replId">
        <pc:chgData name="Selda Çelik (ETIYA)" userId="S::selda.celik@etiya.com::5dee5a83-f15e-4c0e-bfe3-a71fffcb0a60" providerId="AD" clId="Web-{7AB407C3-A96C-EE27-EC2B-DDAB85E9338B}" dt="2024-10-26T21:28:20.395" v="318"/>
        <pc:sldMkLst>
          <pc:docMk/>
          <pc:sldMk cId="2755718873" sldId="1313"/>
        </pc:sldMkLst>
      </pc:sldChg>
    </pc:docChg>
  </pc:docChgLst>
  <pc:docChgLst>
    <pc:chgData name="Didem Boran (ETIYA)" userId="S::didem.boran@etiya.com::7a140253-b085-4348-83ae-e28b081f1b6a" providerId="AD" clId="Web-{98CA5B6A-E844-7F64-56E4-80CCF295018D}"/>
    <pc:docChg chg="addSld delSld modSld sldOrd">
      <pc:chgData name="Didem Boran (ETIYA)" userId="S::didem.boran@etiya.com::7a140253-b085-4348-83ae-e28b081f1b6a" providerId="AD" clId="Web-{98CA5B6A-E844-7F64-56E4-80CCF295018D}" dt="2024-10-29T21:07:06.941" v="359"/>
      <pc:docMkLst>
        <pc:docMk/>
      </pc:docMkLst>
      <pc:sldChg chg="ord">
        <pc:chgData name="Didem Boran (ETIYA)" userId="S::didem.boran@etiya.com::7a140253-b085-4348-83ae-e28b081f1b6a" providerId="AD" clId="Web-{98CA5B6A-E844-7F64-56E4-80CCF295018D}" dt="2024-10-29T20:50:14.575" v="282"/>
        <pc:sldMkLst>
          <pc:docMk/>
          <pc:sldMk cId="693386161" sldId="407"/>
        </pc:sldMkLst>
      </pc:sldChg>
      <pc:sldChg chg="ord">
        <pc:chgData name="Didem Boran (ETIYA)" userId="S::didem.boran@etiya.com::7a140253-b085-4348-83ae-e28b081f1b6a" providerId="AD" clId="Web-{98CA5B6A-E844-7F64-56E4-80CCF295018D}" dt="2024-10-29T20:25:44.794" v="280"/>
        <pc:sldMkLst>
          <pc:docMk/>
          <pc:sldMk cId="2789678011" sldId="1340"/>
        </pc:sldMkLst>
      </pc:sldChg>
      <pc:sldChg chg="addSp delSp modSp ord">
        <pc:chgData name="Didem Boran (ETIYA)" userId="S::didem.boran@etiya.com::7a140253-b085-4348-83ae-e28b081f1b6a" providerId="AD" clId="Web-{98CA5B6A-E844-7F64-56E4-80CCF295018D}" dt="2024-10-29T20:51:03.311" v="283"/>
        <pc:sldMkLst>
          <pc:docMk/>
          <pc:sldMk cId="879510016" sldId="1342"/>
        </pc:sldMkLst>
      </pc:sldChg>
      <pc:sldChg chg="addSp delSp modSp">
        <pc:chgData name="Didem Boran (ETIYA)" userId="S::didem.boran@etiya.com::7a140253-b085-4348-83ae-e28b081f1b6a" providerId="AD" clId="Web-{98CA5B6A-E844-7F64-56E4-80CCF295018D}" dt="2024-10-29T16:36:51.037" v="89" actId="14100"/>
        <pc:sldMkLst>
          <pc:docMk/>
          <pc:sldMk cId="1652003478" sldId="1348"/>
        </pc:sldMkLst>
        <pc:spChg chg="add mod">
          <ac:chgData name="Didem Boran (ETIYA)" userId="S::didem.boran@etiya.com::7a140253-b085-4348-83ae-e28b081f1b6a" providerId="AD" clId="Web-{98CA5B6A-E844-7F64-56E4-80CCF295018D}" dt="2024-10-29T16:36:51.037" v="89" actId="14100"/>
          <ac:spMkLst>
            <pc:docMk/>
            <pc:sldMk cId="1652003478" sldId="1348"/>
            <ac:spMk id="5" creationId="{F4E48FBE-8C6B-A464-7818-7929FDAC513A}"/>
          </ac:spMkLst>
        </pc:spChg>
        <pc:spChg chg="mod">
          <ac:chgData name="Didem Boran (ETIYA)" userId="S::didem.boran@etiya.com::7a140253-b085-4348-83ae-e28b081f1b6a" providerId="AD" clId="Web-{98CA5B6A-E844-7F64-56E4-80CCF295018D}" dt="2024-10-29T16:34:32.722" v="63" actId="1076"/>
          <ac:spMkLst>
            <pc:docMk/>
            <pc:sldMk cId="1652003478" sldId="1348"/>
            <ac:spMk id="6" creationId="{C6F30E7C-8411-CD34-848D-0E9DAEB9093A}"/>
          </ac:spMkLst>
        </pc:spChg>
        <pc:spChg chg="mod">
          <ac:chgData name="Didem Boran (ETIYA)" userId="S::didem.boran@etiya.com::7a140253-b085-4348-83ae-e28b081f1b6a" providerId="AD" clId="Web-{98CA5B6A-E844-7F64-56E4-80CCF295018D}" dt="2024-10-29T16:34:54.004" v="67" actId="1076"/>
          <ac:spMkLst>
            <pc:docMk/>
            <pc:sldMk cId="1652003478" sldId="1348"/>
            <ac:spMk id="7" creationId="{7C97DEB9-55A4-6F77-1936-955B11D7B56F}"/>
          </ac:spMkLst>
        </pc:spChg>
        <pc:spChg chg="mod">
          <ac:chgData name="Didem Boran (ETIYA)" userId="S::didem.boran@etiya.com::7a140253-b085-4348-83ae-e28b081f1b6a" providerId="AD" clId="Web-{98CA5B6A-E844-7F64-56E4-80CCF295018D}" dt="2024-10-29T16:34:41.066" v="65" actId="1076"/>
          <ac:spMkLst>
            <pc:docMk/>
            <pc:sldMk cId="1652003478" sldId="1348"/>
            <ac:spMk id="8" creationId="{BA15F059-A065-3CDC-C3C6-EACB6B7CC10B}"/>
          </ac:spMkLst>
        </pc:spChg>
        <pc:spChg chg="mod">
          <ac:chgData name="Didem Boran (ETIYA)" userId="S::didem.boran@etiya.com::7a140253-b085-4348-83ae-e28b081f1b6a" providerId="AD" clId="Web-{98CA5B6A-E844-7F64-56E4-80CCF295018D}" dt="2024-10-29T16:35:07.441" v="70" actId="1076"/>
          <ac:spMkLst>
            <pc:docMk/>
            <pc:sldMk cId="1652003478" sldId="1348"/>
            <ac:spMk id="9" creationId="{922F7141-E48C-BD02-4A4E-2A94016D7E44}"/>
          </ac:spMkLst>
        </pc:spChg>
        <pc:picChg chg="mod">
          <ac:chgData name="Didem Boran (ETIYA)" userId="S::didem.boran@etiya.com::7a140253-b085-4348-83ae-e28b081f1b6a" providerId="AD" clId="Web-{98CA5B6A-E844-7F64-56E4-80CCF295018D}" dt="2024-10-29T16:34:32.706" v="62" actId="1076"/>
          <ac:picMkLst>
            <pc:docMk/>
            <pc:sldMk cId="1652003478" sldId="1348"/>
            <ac:picMk id="2" creationId="{442FB006-1E70-84C0-19AE-B9ECBA1EED59}"/>
          </ac:picMkLst>
        </pc:picChg>
        <pc:picChg chg="mod">
          <ac:chgData name="Didem Boran (ETIYA)" userId="S::didem.boran@etiya.com::7a140253-b085-4348-83ae-e28b081f1b6a" providerId="AD" clId="Web-{98CA5B6A-E844-7F64-56E4-80CCF295018D}" dt="2024-10-29T16:34:53.988" v="66" actId="1076"/>
          <ac:picMkLst>
            <pc:docMk/>
            <pc:sldMk cId="1652003478" sldId="1348"/>
            <ac:picMk id="3" creationId="{8CC55413-8A75-DC9E-E558-52E856139C35}"/>
          </ac:picMkLst>
        </pc:picChg>
        <pc:picChg chg="mod">
          <ac:chgData name="Didem Boran (ETIYA)" userId="S::didem.boran@etiya.com::7a140253-b085-4348-83ae-e28b081f1b6a" providerId="AD" clId="Web-{98CA5B6A-E844-7F64-56E4-80CCF295018D}" dt="2024-10-29T16:34:41.066" v="64" actId="1076"/>
          <ac:picMkLst>
            <pc:docMk/>
            <pc:sldMk cId="1652003478" sldId="1348"/>
            <ac:picMk id="10" creationId="{03DBA0CD-61D4-BC83-CA66-1F39D0BB00C2}"/>
          </ac:picMkLst>
        </pc:picChg>
      </pc:sldChg>
      <pc:sldChg chg="addSp delSp modSp add mod ord replId setBg">
        <pc:chgData name="Didem Boran (ETIYA)" userId="S::didem.boran@etiya.com::7a140253-b085-4348-83ae-e28b081f1b6a" providerId="AD" clId="Web-{98CA5B6A-E844-7F64-56E4-80CCF295018D}" dt="2024-10-29T21:02:53.529" v="325" actId="1076"/>
        <pc:sldMkLst>
          <pc:docMk/>
          <pc:sldMk cId="1063184890" sldId="1349"/>
        </pc:sldMkLst>
        <pc:spChg chg="add mod">
          <ac:chgData name="Didem Boran (ETIYA)" userId="S::didem.boran@etiya.com::7a140253-b085-4348-83ae-e28b081f1b6a" providerId="AD" clId="Web-{98CA5B6A-E844-7F64-56E4-80CCF295018D}" dt="2024-10-29T21:02:12.638" v="319" actId="1076"/>
          <ac:spMkLst>
            <pc:docMk/>
            <pc:sldMk cId="1063184890" sldId="1349"/>
            <ac:spMk id="3" creationId="{5AD6F477-34E8-8C73-70E9-D04A9040AB9A}"/>
          </ac:spMkLst>
        </pc:spChg>
        <pc:spChg chg="mod">
          <ac:chgData name="Didem Boran (ETIYA)" userId="S::didem.boran@etiya.com::7a140253-b085-4348-83ae-e28b081f1b6a" providerId="AD" clId="Web-{98CA5B6A-E844-7F64-56E4-80CCF295018D}" dt="2024-10-29T16:40:27.807" v="107"/>
          <ac:spMkLst>
            <pc:docMk/>
            <pc:sldMk cId="1063184890" sldId="1349"/>
            <ac:spMk id="5" creationId="{F4E48FBE-8C6B-A464-7818-7929FDAC513A}"/>
          </ac:spMkLst>
        </pc:spChg>
        <pc:spChg chg="add mod">
          <ac:chgData name="Didem Boran (ETIYA)" userId="S::didem.boran@etiya.com::7a140253-b085-4348-83ae-e28b081f1b6a" providerId="AD" clId="Web-{98CA5B6A-E844-7F64-56E4-80CCF295018D}" dt="2024-10-29T21:02:53.529" v="325" actId="1076"/>
          <ac:spMkLst>
            <pc:docMk/>
            <pc:sldMk cId="1063184890" sldId="1349"/>
            <ac:spMk id="8" creationId="{910989EB-E672-3F94-084F-13454C6C6153}"/>
          </ac:spMkLst>
        </pc:spChg>
        <pc:spChg chg="add">
          <ac:chgData name="Didem Boran (ETIYA)" userId="S::didem.boran@etiya.com::7a140253-b085-4348-83ae-e28b081f1b6a" providerId="AD" clId="Web-{98CA5B6A-E844-7F64-56E4-80CCF295018D}" dt="2024-10-29T16:40:27.807" v="107"/>
          <ac:spMkLst>
            <pc:docMk/>
            <pc:sldMk cId="1063184890" sldId="1349"/>
            <ac:spMk id="16" creationId="{A8384FB5-9ADC-4DDC-881B-597D56F5B15D}"/>
          </ac:spMkLst>
        </pc:spChg>
        <pc:spChg chg="add">
          <ac:chgData name="Didem Boran (ETIYA)" userId="S::didem.boran@etiya.com::7a140253-b085-4348-83ae-e28b081f1b6a" providerId="AD" clId="Web-{98CA5B6A-E844-7F64-56E4-80CCF295018D}" dt="2024-10-29T16:40:27.807" v="107"/>
          <ac:spMkLst>
            <pc:docMk/>
            <pc:sldMk cId="1063184890" sldId="1349"/>
            <ac:spMk id="18" creationId="{91E5A9A7-95C6-4F4F-B00E-C82E07FE62EF}"/>
          </ac:spMkLst>
        </pc:spChg>
        <pc:spChg chg="add">
          <ac:chgData name="Didem Boran (ETIYA)" userId="S::didem.boran@etiya.com::7a140253-b085-4348-83ae-e28b081f1b6a" providerId="AD" clId="Web-{98CA5B6A-E844-7F64-56E4-80CCF295018D}" dt="2024-10-29T16:40:27.807" v="107"/>
          <ac:spMkLst>
            <pc:docMk/>
            <pc:sldMk cId="1063184890" sldId="1349"/>
            <ac:spMk id="20" creationId="{D07DD2DE-F619-49DD-B5E7-03A290FF4ED1}"/>
          </ac:spMkLst>
        </pc:spChg>
        <pc:spChg chg="add">
          <ac:chgData name="Didem Boran (ETIYA)" userId="S::didem.boran@etiya.com::7a140253-b085-4348-83ae-e28b081f1b6a" providerId="AD" clId="Web-{98CA5B6A-E844-7F64-56E4-80CCF295018D}" dt="2024-10-29T16:40:27.807" v="107"/>
          <ac:spMkLst>
            <pc:docMk/>
            <pc:sldMk cId="1063184890" sldId="1349"/>
            <ac:spMk id="22" creationId="{85149191-5F60-4A28-AAFF-039F96B0F3EC}"/>
          </ac:spMkLst>
        </pc:spChg>
        <pc:spChg chg="add">
          <ac:chgData name="Didem Boran (ETIYA)" userId="S::didem.boran@etiya.com::7a140253-b085-4348-83ae-e28b081f1b6a" providerId="AD" clId="Web-{98CA5B6A-E844-7F64-56E4-80CCF295018D}" dt="2024-10-29T16:40:27.807" v="107"/>
          <ac:spMkLst>
            <pc:docMk/>
            <pc:sldMk cId="1063184890" sldId="1349"/>
            <ac:spMk id="24" creationId="{F8260ED5-17F7-4158-B241-D51DD4CF1B7E}"/>
          </ac:spMkLst>
        </pc:spChg>
      </pc:sldChg>
      <pc:sldChg chg="addSp delSp modSp new del ord">
        <pc:chgData name="Didem Boran (ETIYA)" userId="S::didem.boran@etiya.com::7a140253-b085-4348-83ae-e28b081f1b6a" providerId="AD" clId="Web-{98CA5B6A-E844-7F64-56E4-80CCF295018D}" dt="2024-10-29T20:57:42.819" v="304"/>
        <pc:sldMkLst>
          <pc:docMk/>
          <pc:sldMk cId="1159050279" sldId="1350"/>
        </pc:sldMkLst>
      </pc:sldChg>
      <pc:sldChg chg="addSp modSp new del">
        <pc:chgData name="Didem Boran (ETIYA)" userId="S::didem.boran@etiya.com::7a140253-b085-4348-83ae-e28b081f1b6a" providerId="AD" clId="Web-{98CA5B6A-E844-7F64-56E4-80CCF295018D}" dt="2024-10-29T16:47:45.566" v="149"/>
        <pc:sldMkLst>
          <pc:docMk/>
          <pc:sldMk cId="3628524019" sldId="1351"/>
        </pc:sldMkLst>
      </pc:sldChg>
      <pc:sldChg chg="addSp delSp modSp add replId">
        <pc:chgData name="Didem Boran (ETIYA)" userId="S::didem.boran@etiya.com::7a140253-b085-4348-83ae-e28b081f1b6a" providerId="AD" clId="Web-{98CA5B6A-E844-7F64-56E4-80CCF295018D}" dt="2024-10-29T16:59:59.706" v="279" actId="1076"/>
        <pc:sldMkLst>
          <pc:docMk/>
          <pc:sldMk cId="2437987070" sldId="1352"/>
        </pc:sldMkLst>
        <pc:spChg chg="add mod">
          <ac:chgData name="Didem Boran (ETIYA)" userId="S::didem.boran@etiya.com::7a140253-b085-4348-83ae-e28b081f1b6a" providerId="AD" clId="Web-{98CA5B6A-E844-7F64-56E4-80CCF295018D}" dt="2024-10-29T16:59:15.862" v="270" actId="20577"/>
          <ac:spMkLst>
            <pc:docMk/>
            <pc:sldMk cId="2437987070" sldId="1352"/>
            <ac:spMk id="2" creationId="{F73F9D66-D37D-2FEF-6F41-C7659145CD08}"/>
          </ac:spMkLst>
        </pc:spChg>
        <pc:spChg chg="mod">
          <ac:chgData name="Didem Boran (ETIYA)" userId="S::didem.boran@etiya.com::7a140253-b085-4348-83ae-e28b081f1b6a" providerId="AD" clId="Web-{98CA5B6A-E844-7F64-56E4-80CCF295018D}" dt="2024-10-29T16:54:52.700" v="217" actId="14100"/>
          <ac:spMkLst>
            <pc:docMk/>
            <pc:sldMk cId="2437987070" sldId="1352"/>
            <ac:spMk id="3" creationId="{E9A6B44E-12DB-EF4C-A9C6-FA6C981D39F8}"/>
          </ac:spMkLst>
        </pc:spChg>
        <pc:spChg chg="mod">
          <ac:chgData name="Didem Boran (ETIYA)" userId="S::didem.boran@etiya.com::7a140253-b085-4348-83ae-e28b081f1b6a" providerId="AD" clId="Web-{98CA5B6A-E844-7F64-56E4-80CCF295018D}" dt="2024-10-29T16:56:12.967" v="242" actId="1076"/>
          <ac:spMkLst>
            <pc:docMk/>
            <pc:sldMk cId="2437987070" sldId="1352"/>
            <ac:spMk id="9" creationId="{263F77F8-42B4-8842-926E-F6CE37B945C0}"/>
          </ac:spMkLst>
        </pc:spChg>
        <pc:spChg chg="mod">
          <ac:chgData name="Didem Boran (ETIYA)" userId="S::didem.boran@etiya.com::7a140253-b085-4348-83ae-e28b081f1b6a" providerId="AD" clId="Web-{98CA5B6A-E844-7F64-56E4-80CCF295018D}" dt="2024-10-29T16:56:30.218" v="245" actId="1076"/>
          <ac:spMkLst>
            <pc:docMk/>
            <pc:sldMk cId="2437987070" sldId="1352"/>
            <ac:spMk id="15" creationId="{F39DBECA-97BA-4048-ABB4-59942EF39CD1}"/>
          </ac:spMkLst>
        </pc:spChg>
        <pc:spChg chg="mod">
          <ac:chgData name="Didem Boran (ETIYA)" userId="S::didem.boran@etiya.com::7a140253-b085-4348-83ae-e28b081f1b6a" providerId="AD" clId="Web-{98CA5B6A-E844-7F64-56E4-80CCF295018D}" dt="2024-10-29T16:57:43.141" v="264" actId="1076"/>
          <ac:spMkLst>
            <pc:docMk/>
            <pc:sldMk cId="2437987070" sldId="1352"/>
            <ac:spMk id="16" creationId="{52CA4CED-4B6A-4217-8923-B9FEF463E7FA}"/>
          </ac:spMkLst>
        </pc:spChg>
        <pc:spChg chg="mod">
          <ac:chgData name="Didem Boran (ETIYA)" userId="S::didem.boran@etiya.com::7a140253-b085-4348-83ae-e28b081f1b6a" providerId="AD" clId="Web-{98CA5B6A-E844-7F64-56E4-80CCF295018D}" dt="2024-10-29T16:57:36.672" v="263" actId="1076"/>
          <ac:spMkLst>
            <pc:docMk/>
            <pc:sldMk cId="2437987070" sldId="1352"/>
            <ac:spMk id="17" creationId="{3DC5055D-F24E-4BEA-A0B2-22F7531CAD2A}"/>
          </ac:spMkLst>
        </pc:spChg>
        <pc:spChg chg="add mod">
          <ac:chgData name="Didem Boran (ETIYA)" userId="S::didem.boran@etiya.com::7a140253-b085-4348-83ae-e28b081f1b6a" providerId="AD" clId="Web-{98CA5B6A-E844-7F64-56E4-80CCF295018D}" dt="2024-10-29T16:59:41.472" v="277" actId="1076"/>
          <ac:spMkLst>
            <pc:docMk/>
            <pc:sldMk cId="2437987070" sldId="1352"/>
            <ac:spMk id="19" creationId="{786CADB3-1CDB-9A09-C99E-161A20CE064D}"/>
          </ac:spMkLst>
        </pc:spChg>
        <pc:spChg chg="mod">
          <ac:chgData name="Didem Boran (ETIYA)" userId="S::didem.boran@etiya.com::7a140253-b085-4348-83ae-e28b081f1b6a" providerId="AD" clId="Web-{98CA5B6A-E844-7F64-56E4-80CCF295018D}" dt="2024-10-29T16:48:21.880" v="154" actId="14100"/>
          <ac:spMkLst>
            <pc:docMk/>
            <pc:sldMk cId="2437987070" sldId="1352"/>
            <ac:spMk id="238" creationId="{9A0A1C5D-3D71-BFFE-7C3A-275AFDEF0714}"/>
          </ac:spMkLst>
        </pc:spChg>
        <pc:cxnChg chg="mod">
          <ac:chgData name="Didem Boran (ETIYA)" userId="S::didem.boran@etiya.com::7a140253-b085-4348-83ae-e28b081f1b6a" providerId="AD" clId="Web-{98CA5B6A-E844-7F64-56E4-80CCF295018D}" dt="2024-10-29T16:56:39.280" v="246" actId="1076"/>
          <ac:cxnSpMkLst>
            <pc:docMk/>
            <pc:sldMk cId="2437987070" sldId="1352"/>
            <ac:cxnSpMk id="4" creationId="{FEA993BF-E194-B54D-9FB7-A57BDB6ED11C}"/>
          </ac:cxnSpMkLst>
        </pc:cxnChg>
        <pc:cxnChg chg="mod">
          <ac:chgData name="Didem Boran (ETIYA)" userId="S::didem.boran@etiya.com::7a140253-b085-4348-83ae-e28b081f1b6a" providerId="AD" clId="Web-{98CA5B6A-E844-7F64-56E4-80CCF295018D}" dt="2024-10-29T16:56:12.936" v="241" actId="1076"/>
          <ac:cxnSpMkLst>
            <pc:docMk/>
            <pc:sldMk cId="2437987070" sldId="1352"/>
            <ac:cxnSpMk id="10" creationId="{E94A24D7-40D8-AA4C-88BD-F47FA40F9EB1}"/>
          </ac:cxnSpMkLst>
        </pc:cxnChg>
        <pc:cxnChg chg="mod">
          <ac:chgData name="Didem Boran (ETIYA)" userId="S::didem.boran@etiya.com::7a140253-b085-4348-83ae-e28b081f1b6a" providerId="AD" clId="Web-{98CA5B6A-E844-7F64-56E4-80CCF295018D}" dt="2024-10-29T16:57:31.906" v="262" actId="1076"/>
          <ac:cxnSpMkLst>
            <pc:docMk/>
            <pc:sldMk cId="2437987070" sldId="1352"/>
            <ac:cxnSpMk id="14" creationId="{1843958F-353C-524F-9E70-1933F2000751}"/>
          </ac:cxnSpMkLst>
        </pc:cxnChg>
        <pc:cxnChg chg="add mod">
          <ac:chgData name="Didem Boran (ETIYA)" userId="S::didem.boran@etiya.com::7a140253-b085-4348-83ae-e28b081f1b6a" providerId="AD" clId="Web-{98CA5B6A-E844-7F64-56E4-80CCF295018D}" dt="2024-10-29T16:59:49.581" v="278" actId="1076"/>
          <ac:cxnSpMkLst>
            <pc:docMk/>
            <pc:sldMk cId="2437987070" sldId="1352"/>
            <ac:cxnSpMk id="18" creationId="{3E199B60-AAEB-D8B4-E616-65945BF2ED3A}"/>
          </ac:cxnSpMkLst>
        </pc:cxnChg>
        <pc:cxnChg chg="add mod">
          <ac:chgData name="Didem Boran (ETIYA)" userId="S::didem.boran@etiya.com::7a140253-b085-4348-83ae-e28b081f1b6a" providerId="AD" clId="Web-{98CA5B6A-E844-7F64-56E4-80CCF295018D}" dt="2024-10-29T16:59:59.706" v="279" actId="1076"/>
          <ac:cxnSpMkLst>
            <pc:docMk/>
            <pc:sldMk cId="2437987070" sldId="1352"/>
            <ac:cxnSpMk id="20" creationId="{378D63BA-A177-BE22-B16E-8B6A277BC03C}"/>
          </ac:cxnSpMkLst>
        </pc:cxnChg>
      </pc:sldChg>
      <pc:sldChg chg="addSp delSp modSp new del">
        <pc:chgData name="Didem Boran (ETIYA)" userId="S::didem.boran@etiya.com::7a140253-b085-4348-83ae-e28b081f1b6a" providerId="AD" clId="Web-{98CA5B6A-E844-7F64-56E4-80CCF295018D}" dt="2024-10-29T21:05:07.454" v="347"/>
        <pc:sldMkLst>
          <pc:docMk/>
          <pc:sldMk cId="829214802" sldId="1354"/>
        </pc:sldMkLst>
      </pc:sldChg>
      <pc:sldChg chg="addSp delSp modSp add ord replId">
        <pc:chgData name="Didem Boran (ETIYA)" userId="S::didem.boran@etiya.com::7a140253-b085-4348-83ae-e28b081f1b6a" providerId="AD" clId="Web-{98CA5B6A-E844-7F64-56E4-80CCF295018D}" dt="2024-10-29T21:07:06.941" v="359"/>
        <pc:sldMkLst>
          <pc:docMk/>
          <pc:sldMk cId="2212929224" sldId="1355"/>
        </pc:sldMkLst>
        <pc:spChg chg="mod">
          <ac:chgData name="Didem Boran (ETIYA)" userId="S::didem.boran@etiya.com::7a140253-b085-4348-83ae-e28b081f1b6a" providerId="AD" clId="Web-{98CA5B6A-E844-7F64-56E4-80CCF295018D}" dt="2024-10-29T21:04:04.890" v="338" actId="1076"/>
          <ac:spMkLst>
            <pc:docMk/>
            <pc:sldMk cId="2212929224" sldId="1355"/>
            <ac:spMk id="5" creationId="{F4E48FBE-8C6B-A464-7818-7929FDAC513A}"/>
          </ac:spMkLst>
        </pc:spChg>
        <pc:picChg chg="add mod modCrop">
          <ac:chgData name="Didem Boran (ETIYA)" userId="S::didem.boran@etiya.com::7a140253-b085-4348-83ae-e28b081f1b6a" providerId="AD" clId="Web-{98CA5B6A-E844-7F64-56E4-80CCF295018D}" dt="2024-10-29T21:05:37.329" v="351" actId="1076"/>
          <ac:picMkLst>
            <pc:docMk/>
            <pc:sldMk cId="2212929224" sldId="1355"/>
            <ac:picMk id="2" creationId="{E0F42666-14E1-9D3A-C862-926A1BF3FEDB}"/>
          </ac:picMkLst>
        </pc:picChg>
      </pc:sldChg>
    </pc:docChg>
  </pc:docChgLst>
  <pc:docChgLst>
    <pc:chgData name="Didem Boran (ETIYA)" userId="S::didem.boran@etiya.com::7a140253-b085-4348-83ae-e28b081f1b6a" providerId="AD" clId="Web-{7BC3A01D-0C03-1D36-9980-53B61080E884}"/>
    <pc:docChg chg="addSld modSld">
      <pc:chgData name="Didem Boran (ETIYA)" userId="S::didem.boran@etiya.com::7a140253-b085-4348-83ae-e28b081f1b6a" providerId="AD" clId="Web-{7BC3A01D-0C03-1D36-9980-53B61080E884}" dt="2024-10-29T16:26:22.596" v="263" actId="20577"/>
      <pc:docMkLst>
        <pc:docMk/>
      </pc:docMkLst>
      <pc:sldChg chg="modSp">
        <pc:chgData name="Didem Boran (ETIYA)" userId="S::didem.boran@etiya.com::7a140253-b085-4348-83ae-e28b081f1b6a" providerId="AD" clId="Web-{7BC3A01D-0C03-1D36-9980-53B61080E884}" dt="2024-10-29T16:26:22.596" v="263" actId="20577"/>
        <pc:sldMkLst>
          <pc:docMk/>
          <pc:sldMk cId="693386161" sldId="407"/>
        </pc:sldMkLst>
      </pc:sldChg>
      <pc:sldChg chg="delSp modSp">
        <pc:chgData name="Didem Boran (ETIYA)" userId="S::didem.boran@etiya.com::7a140253-b085-4348-83ae-e28b081f1b6a" providerId="AD" clId="Web-{7BC3A01D-0C03-1D36-9980-53B61080E884}" dt="2024-10-29T15:46:35.678" v="88" actId="1076"/>
        <pc:sldMkLst>
          <pc:docMk/>
          <pc:sldMk cId="3568336694" sldId="1312"/>
        </pc:sldMkLst>
        <pc:spChg chg="mod">
          <ac:chgData name="Didem Boran (ETIYA)" userId="S::didem.boran@etiya.com::7a140253-b085-4348-83ae-e28b081f1b6a" providerId="AD" clId="Web-{7BC3A01D-0C03-1D36-9980-53B61080E884}" dt="2024-10-29T15:46:35.678" v="88" actId="1076"/>
          <ac:spMkLst>
            <pc:docMk/>
            <pc:sldMk cId="3568336694" sldId="1312"/>
            <ac:spMk id="14" creationId="{C4FF1662-5F63-F26E-0123-FFD46B87E719}"/>
          </ac:spMkLst>
        </pc:spChg>
        <pc:spChg chg="mod">
          <ac:chgData name="Didem Boran (ETIYA)" userId="S::didem.boran@etiya.com::7a140253-b085-4348-83ae-e28b081f1b6a" providerId="AD" clId="Web-{7BC3A01D-0C03-1D36-9980-53B61080E884}" dt="2024-10-29T15:46:35.631" v="83" actId="1076"/>
          <ac:spMkLst>
            <pc:docMk/>
            <pc:sldMk cId="3568336694" sldId="1312"/>
            <ac:spMk id="62" creationId="{76E11112-147F-F94A-8D61-2937D6C8DEA9}"/>
          </ac:spMkLst>
        </pc:spChg>
        <pc:spChg chg="mod">
          <ac:chgData name="Didem Boran (ETIYA)" userId="S::didem.boran@etiya.com::7a140253-b085-4348-83ae-e28b081f1b6a" providerId="AD" clId="Web-{7BC3A01D-0C03-1D36-9980-53B61080E884}" dt="2024-10-29T15:46:35.647" v="84" actId="1076"/>
          <ac:spMkLst>
            <pc:docMk/>
            <pc:sldMk cId="3568336694" sldId="1312"/>
            <ac:spMk id="63" creationId="{186FE29E-861F-9B4D-8CE7-6CE3FF45A660}"/>
          </ac:spMkLst>
        </pc:spChg>
        <pc:spChg chg="mod">
          <ac:chgData name="Didem Boran (ETIYA)" userId="S::didem.boran@etiya.com::7a140253-b085-4348-83ae-e28b081f1b6a" providerId="AD" clId="Web-{7BC3A01D-0C03-1D36-9980-53B61080E884}" dt="2024-10-29T15:46:35.647" v="85" actId="1076"/>
          <ac:spMkLst>
            <pc:docMk/>
            <pc:sldMk cId="3568336694" sldId="1312"/>
            <ac:spMk id="64" creationId="{A5B5D502-E634-C64C-9642-175CD90D141F}"/>
          </ac:spMkLst>
        </pc:spChg>
        <pc:spChg chg="mod">
          <ac:chgData name="Didem Boran (ETIYA)" userId="S::didem.boran@etiya.com::7a140253-b085-4348-83ae-e28b081f1b6a" providerId="AD" clId="Web-{7BC3A01D-0C03-1D36-9980-53B61080E884}" dt="2024-10-29T15:46:35.663" v="86" actId="1076"/>
          <ac:spMkLst>
            <pc:docMk/>
            <pc:sldMk cId="3568336694" sldId="1312"/>
            <ac:spMk id="65" creationId="{03B46F56-8105-DE43-A5AD-3D5F451EC319}"/>
          </ac:spMkLst>
        </pc:spChg>
        <pc:spChg chg="mod">
          <ac:chgData name="Didem Boran (ETIYA)" userId="S::didem.boran@etiya.com::7a140253-b085-4348-83ae-e28b081f1b6a" providerId="AD" clId="Web-{7BC3A01D-0C03-1D36-9980-53B61080E884}" dt="2024-10-29T15:46:35.663" v="87" actId="1076"/>
          <ac:spMkLst>
            <pc:docMk/>
            <pc:sldMk cId="3568336694" sldId="1312"/>
            <ac:spMk id="66" creationId="{F282CFFB-827E-3747-A916-F675E8E1E8AA}"/>
          </ac:spMkLst>
        </pc:spChg>
      </pc:sldChg>
      <pc:sldChg chg="modSp">
        <pc:chgData name="Didem Boran (ETIYA)" userId="S::didem.boran@etiya.com::7a140253-b085-4348-83ae-e28b081f1b6a" providerId="AD" clId="Web-{7BC3A01D-0C03-1D36-9980-53B61080E884}" dt="2024-10-29T15:50:14.509" v="116" actId="14100"/>
        <pc:sldMkLst>
          <pc:docMk/>
          <pc:sldMk cId="2789678011" sldId="1340"/>
        </pc:sldMkLst>
        <pc:spChg chg="mod">
          <ac:chgData name="Didem Boran (ETIYA)" userId="S::didem.boran@etiya.com::7a140253-b085-4348-83ae-e28b081f1b6a" providerId="AD" clId="Web-{7BC3A01D-0C03-1D36-9980-53B61080E884}" dt="2024-10-29T15:50:14.509" v="116" actId="14100"/>
          <ac:spMkLst>
            <pc:docMk/>
            <pc:sldMk cId="2789678011" sldId="1340"/>
            <ac:spMk id="6" creationId="{F02515D3-B77B-2602-BE40-C572C72A27A5}"/>
          </ac:spMkLst>
        </pc:spChg>
      </pc:sldChg>
      <pc:sldChg chg="addSp delSp modSp add replId">
        <pc:chgData name="Didem Boran (ETIYA)" userId="S::didem.boran@etiya.com::7a140253-b085-4348-83ae-e28b081f1b6a" providerId="AD" clId="Web-{7BC3A01D-0C03-1D36-9980-53B61080E884}" dt="2024-10-29T16:23:25.297" v="261" actId="1076"/>
        <pc:sldMkLst>
          <pc:docMk/>
          <pc:sldMk cId="1652003478" sldId="1348"/>
        </pc:sldMkLst>
        <pc:spChg chg="mod ord">
          <ac:chgData name="Didem Boran (ETIYA)" userId="S::didem.boran@etiya.com::7a140253-b085-4348-83ae-e28b081f1b6a" providerId="AD" clId="Web-{7BC3A01D-0C03-1D36-9980-53B61080E884}" dt="2024-10-29T16:22:57.343" v="259" actId="20577"/>
          <ac:spMkLst>
            <pc:docMk/>
            <pc:sldMk cId="1652003478" sldId="1348"/>
            <ac:spMk id="6" creationId="{C6F30E7C-8411-CD34-848D-0E9DAEB9093A}"/>
          </ac:spMkLst>
        </pc:spChg>
        <pc:spChg chg="add mod">
          <ac:chgData name="Didem Boran (ETIYA)" userId="S::didem.boran@etiya.com::7a140253-b085-4348-83ae-e28b081f1b6a" providerId="AD" clId="Web-{7BC3A01D-0C03-1D36-9980-53B61080E884}" dt="2024-10-29T16:23:17.250" v="260" actId="1076"/>
          <ac:spMkLst>
            <pc:docMk/>
            <pc:sldMk cId="1652003478" sldId="1348"/>
            <ac:spMk id="7" creationId="{7C97DEB9-55A4-6F77-1936-955B11D7B56F}"/>
          </ac:spMkLst>
        </pc:spChg>
        <pc:spChg chg="add mod">
          <ac:chgData name="Didem Boran (ETIYA)" userId="S::didem.boran@etiya.com::7a140253-b085-4348-83ae-e28b081f1b6a" providerId="AD" clId="Web-{7BC3A01D-0C03-1D36-9980-53B61080E884}" dt="2024-10-29T16:23:25.297" v="261" actId="1076"/>
          <ac:spMkLst>
            <pc:docMk/>
            <pc:sldMk cId="1652003478" sldId="1348"/>
            <ac:spMk id="8" creationId="{BA15F059-A065-3CDC-C3C6-EACB6B7CC10B}"/>
          </ac:spMkLst>
        </pc:spChg>
        <pc:spChg chg="mod">
          <ac:chgData name="Didem Boran (ETIYA)" userId="S::didem.boran@etiya.com::7a140253-b085-4348-83ae-e28b081f1b6a" providerId="AD" clId="Web-{7BC3A01D-0C03-1D36-9980-53B61080E884}" dt="2024-10-29T16:02:44.658" v="152" actId="1076"/>
          <ac:spMkLst>
            <pc:docMk/>
            <pc:sldMk cId="1652003478" sldId="1348"/>
            <ac:spMk id="9" creationId="{922F7141-E48C-BD02-4A4E-2A94016D7E44}"/>
          </ac:spMkLst>
        </pc:spChg>
        <pc:picChg chg="add mod">
          <ac:chgData name="Didem Boran (ETIYA)" userId="S::didem.boran@etiya.com::7a140253-b085-4348-83ae-e28b081f1b6a" providerId="AD" clId="Web-{7BC3A01D-0C03-1D36-9980-53B61080E884}" dt="2024-10-29T16:02:44.611" v="151" actId="1076"/>
          <ac:picMkLst>
            <pc:docMk/>
            <pc:sldMk cId="1652003478" sldId="1348"/>
            <ac:picMk id="2" creationId="{442FB006-1E70-84C0-19AE-B9ECBA1EED59}"/>
          </ac:picMkLst>
        </pc:picChg>
        <pc:picChg chg="add mod">
          <ac:chgData name="Didem Boran (ETIYA)" userId="S::didem.boran@etiya.com::7a140253-b085-4348-83ae-e28b081f1b6a" providerId="AD" clId="Web-{7BC3A01D-0C03-1D36-9980-53B61080E884}" dt="2024-10-29T16:01:18.876" v="141" actId="14100"/>
          <ac:picMkLst>
            <pc:docMk/>
            <pc:sldMk cId="1652003478" sldId="1348"/>
            <ac:picMk id="3" creationId="{8CC55413-8A75-DC9E-E558-52E856139C35}"/>
          </ac:picMkLst>
        </pc:picChg>
        <pc:picChg chg="add mod ord">
          <ac:chgData name="Didem Boran (ETIYA)" userId="S::didem.boran@etiya.com::7a140253-b085-4348-83ae-e28b081f1b6a" providerId="AD" clId="Web-{7BC3A01D-0C03-1D36-9980-53B61080E884}" dt="2024-10-29T16:19:57.310" v="212"/>
          <ac:picMkLst>
            <pc:docMk/>
            <pc:sldMk cId="1652003478" sldId="1348"/>
            <ac:picMk id="10" creationId="{03DBA0CD-61D4-BC83-CA66-1F39D0BB00C2}"/>
          </ac:picMkLst>
        </pc:picChg>
      </pc:sldChg>
    </pc:docChg>
  </pc:docChgLst>
  <pc:docChgLst>
    <pc:chgData name="Nilberk Bulun (ETIYA)" userId="S::nilberk.bulun@etiya.com::38967f4a-61fe-4f87-9760-237147e68b4d" providerId="AD" clId="Web-{4F0DC515-4D1C-1697-133F-8D90562672FB}"/>
    <pc:docChg chg="addSld modSld">
      <pc:chgData name="Nilberk Bulun (ETIYA)" userId="S::nilberk.bulun@etiya.com::38967f4a-61fe-4f87-9760-237147e68b4d" providerId="AD" clId="Web-{4F0DC515-4D1C-1697-133F-8D90562672FB}" dt="2024-10-28T14:58:40.876" v="61" actId="688"/>
      <pc:docMkLst>
        <pc:docMk/>
      </pc:docMkLst>
      <pc:sldChg chg="addSp modSp">
        <pc:chgData name="Nilberk Bulun (ETIYA)" userId="S::nilberk.bulun@etiya.com::38967f4a-61fe-4f87-9760-237147e68b4d" providerId="AD" clId="Web-{4F0DC515-4D1C-1697-133F-8D90562672FB}" dt="2024-10-28T14:58:40.876" v="61" actId="688"/>
        <pc:sldMkLst>
          <pc:docMk/>
          <pc:sldMk cId="2011855559" sldId="1333"/>
        </pc:sldMkLst>
      </pc:sldChg>
      <pc:sldChg chg="addSp modSp">
        <pc:chgData name="Nilberk Bulun (ETIYA)" userId="S::nilberk.bulun@etiya.com::38967f4a-61fe-4f87-9760-237147e68b4d" providerId="AD" clId="Web-{4F0DC515-4D1C-1697-133F-8D90562672FB}" dt="2024-10-28T14:51:55.379" v="17" actId="14100"/>
        <pc:sldMkLst>
          <pc:docMk/>
          <pc:sldMk cId="1079965679" sldId="1334"/>
        </pc:sldMkLst>
      </pc:sldChg>
      <pc:sldChg chg="addSp modSp new">
        <pc:chgData name="Nilberk Bulun (ETIYA)" userId="S::nilberk.bulun@etiya.com::38967f4a-61fe-4f87-9760-237147e68b4d" providerId="AD" clId="Web-{4F0DC515-4D1C-1697-133F-8D90562672FB}" dt="2024-10-28T14:54:15.180" v="57" actId="1076"/>
        <pc:sldMkLst>
          <pc:docMk/>
          <pc:sldMk cId="4223659690" sldId="1335"/>
        </pc:sldMkLst>
      </pc:sldChg>
    </pc:docChg>
  </pc:docChgLst>
  <pc:docChgLst>
    <pc:chgData name="Nilberk Bulun (ETIYA)" userId="S::nilberk.bulun@etiya.com::38967f4a-61fe-4f87-9760-237147e68b4d" providerId="AD" clId="Web-{AD2FA905-45F6-5E6F-D75B-7BB4EF6EE79D}"/>
    <pc:docChg chg="addSld delSld modSld sldOrd">
      <pc:chgData name="Nilberk Bulun (ETIYA)" userId="S::nilberk.bulun@etiya.com::38967f4a-61fe-4f87-9760-237147e68b4d" providerId="AD" clId="Web-{AD2FA905-45F6-5E6F-D75B-7BB4EF6EE79D}" dt="2024-10-27T11:44:33.387" v="215" actId="1076"/>
      <pc:docMkLst>
        <pc:docMk/>
      </pc:docMkLst>
      <pc:sldChg chg="modSp">
        <pc:chgData name="Nilberk Bulun (ETIYA)" userId="S::nilberk.bulun@etiya.com::38967f4a-61fe-4f87-9760-237147e68b4d" providerId="AD" clId="Web-{AD2FA905-45F6-5E6F-D75B-7BB4EF6EE79D}" dt="2024-10-27T10:21:36.795" v="4" actId="14100"/>
        <pc:sldMkLst>
          <pc:docMk/>
          <pc:sldMk cId="117010317" sldId="319"/>
        </pc:sldMkLst>
        <pc:spChg chg="mod">
          <ac:chgData name="Nilberk Bulun (ETIYA)" userId="S::nilberk.bulun@etiya.com::38967f4a-61fe-4f87-9760-237147e68b4d" providerId="AD" clId="Web-{AD2FA905-45F6-5E6F-D75B-7BB4EF6EE79D}" dt="2024-10-27T10:21:36.795" v="4" actId="14100"/>
          <ac:spMkLst>
            <pc:docMk/>
            <pc:sldMk cId="117010317" sldId="319"/>
            <ac:spMk id="6" creationId="{D5CF7C46-BE73-5AD9-70A9-9C6D2C643748}"/>
          </ac:spMkLst>
        </pc:spChg>
      </pc:sldChg>
      <pc:sldChg chg="addSp delSp modSp ord">
        <pc:chgData name="Nilberk Bulun (ETIYA)" userId="S::nilberk.bulun@etiya.com::38967f4a-61fe-4f87-9760-237147e68b4d" providerId="AD" clId="Web-{AD2FA905-45F6-5E6F-D75B-7BB4EF6EE79D}" dt="2024-10-27T10:39:05.296" v="34" actId="1076"/>
        <pc:sldMkLst>
          <pc:docMk/>
          <pc:sldMk cId="1830310907" sldId="368"/>
        </pc:sldMkLst>
      </pc:sldChg>
      <pc:sldChg chg="modSp ord">
        <pc:chgData name="Nilberk Bulun (ETIYA)" userId="S::nilberk.bulun@etiya.com::38967f4a-61fe-4f87-9760-237147e68b4d" providerId="AD" clId="Web-{AD2FA905-45F6-5E6F-D75B-7BB4EF6EE79D}" dt="2024-10-27T10:41:28.010" v="39"/>
        <pc:sldMkLst>
          <pc:docMk/>
          <pc:sldMk cId="1805254462" sldId="1302"/>
        </pc:sldMkLst>
      </pc:sldChg>
      <pc:sldChg chg="ord">
        <pc:chgData name="Nilberk Bulun (ETIYA)" userId="S::nilberk.bulun@etiya.com::38967f4a-61fe-4f87-9760-237147e68b4d" providerId="AD" clId="Web-{AD2FA905-45F6-5E6F-D75B-7BB4EF6EE79D}" dt="2024-10-27T11:31:22.187" v="161"/>
        <pc:sldMkLst>
          <pc:docMk/>
          <pc:sldMk cId="249104222" sldId="1305"/>
        </pc:sldMkLst>
      </pc:sldChg>
      <pc:sldChg chg="ord">
        <pc:chgData name="Nilberk Bulun (ETIYA)" userId="S::nilberk.bulun@etiya.com::38967f4a-61fe-4f87-9760-237147e68b4d" providerId="AD" clId="Web-{AD2FA905-45F6-5E6F-D75B-7BB4EF6EE79D}" dt="2024-10-27T11:31:41.032" v="164"/>
        <pc:sldMkLst>
          <pc:docMk/>
          <pc:sldMk cId="2806354783" sldId="1306"/>
        </pc:sldMkLst>
      </pc:sldChg>
      <pc:sldChg chg="addSp modSp del">
        <pc:chgData name="Nilberk Bulun (ETIYA)" userId="S::nilberk.bulun@etiya.com::38967f4a-61fe-4f87-9760-237147e68b4d" providerId="AD" clId="Web-{AD2FA905-45F6-5E6F-D75B-7BB4EF6EE79D}" dt="2024-10-27T10:47:07.339" v="50"/>
        <pc:sldMkLst>
          <pc:docMk/>
          <pc:sldMk cId="566268103" sldId="1310"/>
        </pc:sldMkLst>
      </pc:sldChg>
      <pc:sldChg chg="new del">
        <pc:chgData name="Nilberk Bulun (ETIYA)" userId="S::nilberk.bulun@etiya.com::38967f4a-61fe-4f87-9760-237147e68b4d" providerId="AD" clId="Web-{AD2FA905-45F6-5E6F-D75B-7BB4EF6EE79D}" dt="2024-10-27T10:30:45.696" v="7"/>
        <pc:sldMkLst>
          <pc:docMk/>
          <pc:sldMk cId="293550189" sldId="1314"/>
        </pc:sldMkLst>
      </pc:sldChg>
      <pc:sldChg chg="new">
        <pc:chgData name="Nilberk Bulun (ETIYA)" userId="S::nilberk.bulun@etiya.com::38967f4a-61fe-4f87-9760-237147e68b4d" providerId="AD" clId="Web-{AD2FA905-45F6-5E6F-D75B-7BB4EF6EE79D}" dt="2024-10-27T10:39:08.578" v="35"/>
        <pc:sldMkLst>
          <pc:docMk/>
          <pc:sldMk cId="354949668" sldId="1314"/>
        </pc:sldMkLst>
      </pc:sldChg>
      <pc:sldChg chg="addSp delSp modSp">
        <pc:chgData name="Nilberk Bulun (ETIYA)" userId="S::nilberk.bulun@etiya.com::38967f4a-61fe-4f87-9760-237147e68b4d" providerId="AD" clId="Web-{AD2FA905-45F6-5E6F-D75B-7BB4EF6EE79D}" dt="2024-10-27T11:44:33.387" v="215" actId="1076"/>
        <pc:sldMkLst>
          <pc:docMk/>
          <pc:sldMk cId="3494331158" sldId="1315"/>
        </pc:sldMkLst>
        <pc:spChg chg="mod">
          <ac:chgData name="Nilberk Bulun (ETIYA)" userId="S::nilberk.bulun@etiya.com::38967f4a-61fe-4f87-9760-237147e68b4d" providerId="AD" clId="Web-{AD2FA905-45F6-5E6F-D75B-7BB4EF6EE79D}" dt="2024-10-27T11:42:31.503" v="205" actId="20577"/>
          <ac:spMkLst>
            <pc:docMk/>
            <pc:sldMk cId="3494331158" sldId="1315"/>
            <ac:spMk id="6" creationId="{C1DC62F2-4FAD-799F-6D71-BA5C572F527E}"/>
          </ac:spMkLst>
        </pc:spChg>
        <pc:spChg chg="mod">
          <ac:chgData name="Nilberk Bulun (ETIYA)" userId="S::nilberk.bulun@etiya.com::38967f4a-61fe-4f87-9760-237147e68b4d" providerId="AD" clId="Web-{AD2FA905-45F6-5E6F-D75B-7BB4EF6EE79D}" dt="2024-10-27T11:42:21.049" v="203" actId="1076"/>
          <ac:spMkLst>
            <pc:docMk/>
            <pc:sldMk cId="3494331158" sldId="1315"/>
            <ac:spMk id="8" creationId="{97E8D783-E717-570A-83BF-4394D9E0C862}"/>
          </ac:spMkLst>
        </pc:spChg>
        <pc:spChg chg="mod">
          <ac:chgData name="Nilberk Bulun (ETIYA)" userId="S::nilberk.bulun@etiya.com::38967f4a-61fe-4f87-9760-237147e68b4d" providerId="AD" clId="Web-{AD2FA905-45F6-5E6F-D75B-7BB4EF6EE79D}" dt="2024-10-27T11:42:53.770" v="206" actId="1076"/>
          <ac:spMkLst>
            <pc:docMk/>
            <pc:sldMk cId="3494331158" sldId="1315"/>
            <ac:spMk id="11" creationId="{66C2F54F-7C93-FBCC-18B6-8787C507050D}"/>
          </ac:spMkLst>
        </pc:spChg>
        <pc:spChg chg="add mod">
          <ac:chgData name="Nilberk Bulun (ETIYA)" userId="S::nilberk.bulun@etiya.com::38967f4a-61fe-4f87-9760-237147e68b4d" providerId="AD" clId="Web-{AD2FA905-45F6-5E6F-D75B-7BB4EF6EE79D}" dt="2024-10-27T11:44:33.387" v="215" actId="1076"/>
          <ac:spMkLst>
            <pc:docMk/>
            <pc:sldMk cId="3494331158" sldId="1315"/>
            <ac:spMk id="14" creationId="{D24C9EBD-8642-0954-9C6D-C94F9AD2E6A4}"/>
          </ac:spMkLst>
        </pc:spChg>
        <pc:picChg chg="mod">
          <ac:chgData name="Nilberk Bulun (ETIYA)" userId="S::nilberk.bulun@etiya.com::38967f4a-61fe-4f87-9760-237147e68b4d" providerId="AD" clId="Web-{AD2FA905-45F6-5E6F-D75B-7BB4EF6EE79D}" dt="2024-10-27T11:42:17.236" v="202" actId="1076"/>
          <ac:picMkLst>
            <pc:docMk/>
            <pc:sldMk cId="3494331158" sldId="1315"/>
            <ac:picMk id="10" creationId="{643803A0-3846-98B9-F47A-89F48FB70184}"/>
          </ac:picMkLst>
        </pc:picChg>
      </pc:sldChg>
      <pc:sldChg chg="addSp modSp">
        <pc:chgData name="Nilberk Bulun (ETIYA)" userId="S::nilberk.bulun@etiya.com::38967f4a-61fe-4f87-9760-237147e68b4d" providerId="AD" clId="Web-{AD2FA905-45F6-5E6F-D75B-7BB4EF6EE79D}" dt="2024-10-27T11:05:33.283" v="116" actId="20577"/>
        <pc:sldMkLst>
          <pc:docMk/>
          <pc:sldMk cId="2817032357" sldId="1316"/>
        </pc:sldMkLst>
      </pc:sldChg>
      <pc:sldChg chg="addSp modSp new">
        <pc:chgData name="Nilberk Bulun (ETIYA)" userId="S::nilberk.bulun@etiya.com::38967f4a-61fe-4f87-9760-237147e68b4d" providerId="AD" clId="Web-{AD2FA905-45F6-5E6F-D75B-7BB4EF6EE79D}" dt="2024-10-27T11:44:22.090" v="213" actId="1076"/>
        <pc:sldMkLst>
          <pc:docMk/>
          <pc:sldMk cId="185944998" sldId="1317"/>
        </pc:sldMkLst>
      </pc:sldChg>
      <pc:sldChg chg="addSp modSp new addAnim modAnim">
        <pc:chgData name="Nilberk Bulun (ETIYA)" userId="S::nilberk.bulun@etiya.com::38967f4a-61fe-4f87-9760-237147e68b4d" providerId="AD" clId="Web-{AD2FA905-45F6-5E6F-D75B-7BB4EF6EE79D}" dt="2024-10-27T11:18:15.986" v="148" actId="1076"/>
        <pc:sldMkLst>
          <pc:docMk/>
          <pc:sldMk cId="2328755484" sldId="1318"/>
        </pc:sldMkLst>
      </pc:sldChg>
      <pc:sldChg chg="addSp modSp new">
        <pc:chgData name="Nilberk Bulun (ETIYA)" userId="S::nilberk.bulun@etiya.com::38967f4a-61fe-4f87-9760-237147e68b4d" providerId="AD" clId="Web-{AD2FA905-45F6-5E6F-D75B-7BB4EF6EE79D}" dt="2024-10-27T11:21:39.236" v="155" actId="20577"/>
        <pc:sldMkLst>
          <pc:docMk/>
          <pc:sldMk cId="2650203503" sldId="1319"/>
        </pc:sldMkLst>
      </pc:sldChg>
      <pc:sldChg chg="add replId">
        <pc:chgData name="Nilberk Bulun (ETIYA)" userId="S::nilberk.bulun@etiya.com::38967f4a-61fe-4f87-9760-237147e68b4d" providerId="AD" clId="Web-{AD2FA905-45F6-5E6F-D75B-7BB4EF6EE79D}" dt="2024-10-27T11:30:03.837" v="156"/>
        <pc:sldMkLst>
          <pc:docMk/>
          <pc:sldMk cId="3354484423" sldId="1320"/>
        </pc:sldMkLst>
      </pc:sldChg>
      <pc:sldChg chg="add del replId">
        <pc:chgData name="Nilberk Bulun (ETIYA)" userId="S::nilberk.bulun@etiya.com::38967f4a-61fe-4f87-9760-237147e68b4d" providerId="AD" clId="Web-{AD2FA905-45F6-5E6F-D75B-7BB4EF6EE79D}" dt="2024-10-27T11:30:29.198" v="158"/>
        <pc:sldMkLst>
          <pc:docMk/>
          <pc:sldMk cId="175970131" sldId="1321"/>
        </pc:sldMkLst>
      </pc:sldChg>
      <pc:sldChg chg="modSp add ord replId">
        <pc:chgData name="Nilberk Bulun (ETIYA)" userId="S::nilberk.bulun@etiya.com::38967f4a-61fe-4f87-9760-237147e68b4d" providerId="AD" clId="Web-{AD2FA905-45F6-5E6F-D75B-7BB4EF6EE79D}" dt="2024-10-27T11:31:59.893" v="178" actId="20577"/>
        <pc:sldMkLst>
          <pc:docMk/>
          <pc:sldMk cId="2928273346" sldId="1321"/>
        </pc:sldMkLst>
        <pc:spChg chg="mod">
          <ac:chgData name="Nilberk Bulun (ETIYA)" userId="S::nilberk.bulun@etiya.com::38967f4a-61fe-4f87-9760-237147e68b4d" providerId="AD" clId="Web-{AD2FA905-45F6-5E6F-D75B-7BB4EF6EE79D}" dt="2024-10-27T11:31:59.893" v="178" actId="20577"/>
          <ac:spMkLst>
            <pc:docMk/>
            <pc:sldMk cId="2928273346" sldId="1321"/>
            <ac:spMk id="2" creationId="{8DD73413-3E86-6F45-AAB4-F2133DDA5AA8}"/>
          </ac:spMkLst>
        </pc:spChg>
      </pc:sldChg>
      <pc:sldChg chg="modSp add ord replId">
        <pc:chgData name="Nilberk Bulun (ETIYA)" userId="S::nilberk.bulun@etiya.com::38967f4a-61fe-4f87-9760-237147e68b4d" providerId="AD" clId="Web-{AD2FA905-45F6-5E6F-D75B-7BB4EF6EE79D}" dt="2024-10-27T11:33:35.353" v="196" actId="20577"/>
        <pc:sldMkLst>
          <pc:docMk/>
          <pc:sldMk cId="223388213" sldId="1322"/>
        </pc:sldMkLst>
      </pc:sldChg>
    </pc:docChg>
  </pc:docChgLst>
  <pc:docChgLst>
    <pc:chgData name="Selda Çelik (ETIYA)" userId="S::selda.celik@etiya.com::5dee5a83-f15e-4c0e-bfe3-a71fffcb0a60" providerId="AD" clId="Web-{87B66639-6DCA-2590-7978-BF948B56C5E2}"/>
    <pc:docChg chg="addSld delSld modSld sldOrd">
      <pc:chgData name="Selda Çelik (ETIYA)" userId="S::selda.celik@etiya.com::5dee5a83-f15e-4c0e-bfe3-a71fffcb0a60" providerId="AD" clId="Web-{87B66639-6DCA-2590-7978-BF948B56C5E2}" dt="2024-10-27T14:04:02.931" v="446"/>
      <pc:docMkLst>
        <pc:docMk/>
      </pc:docMkLst>
      <pc:sldChg chg="addSp delSp modSp">
        <pc:chgData name="Selda Çelik (ETIYA)" userId="S::selda.celik@etiya.com::5dee5a83-f15e-4c0e-bfe3-a71fffcb0a60" providerId="AD" clId="Web-{87B66639-6DCA-2590-7978-BF948B56C5E2}" dt="2024-10-27T14:00:48.594" v="413" actId="1076"/>
        <pc:sldMkLst>
          <pc:docMk/>
          <pc:sldMk cId="3098497375" sldId="1270"/>
        </pc:sldMkLst>
      </pc:sldChg>
      <pc:sldChg chg="modSp">
        <pc:chgData name="Selda Çelik (ETIYA)" userId="S::selda.celik@etiya.com::5dee5a83-f15e-4c0e-bfe3-a71fffcb0a60" providerId="AD" clId="Web-{87B66639-6DCA-2590-7978-BF948B56C5E2}" dt="2024-10-27T13:47:03.075" v="269" actId="1076"/>
        <pc:sldMkLst>
          <pc:docMk/>
          <pc:sldMk cId="578232135" sldId="1291"/>
        </pc:sldMkLst>
      </pc:sldChg>
      <pc:sldChg chg="addSp modSp">
        <pc:chgData name="Selda Çelik (ETIYA)" userId="S::selda.celik@etiya.com::5dee5a83-f15e-4c0e-bfe3-a71fffcb0a60" providerId="AD" clId="Web-{87B66639-6DCA-2590-7978-BF948B56C5E2}" dt="2024-10-27T13:42:55.861" v="197" actId="1076"/>
        <pc:sldMkLst>
          <pc:docMk/>
          <pc:sldMk cId="2090778235" sldId="1307"/>
        </pc:sldMkLst>
      </pc:sldChg>
      <pc:sldChg chg="modSp">
        <pc:chgData name="Selda Çelik (ETIYA)" userId="S::selda.celik@etiya.com::5dee5a83-f15e-4c0e-bfe3-a71fffcb0a60" providerId="AD" clId="Web-{87B66639-6DCA-2590-7978-BF948B56C5E2}" dt="2024-10-27T13:12:04.906" v="14" actId="20577"/>
        <pc:sldMkLst>
          <pc:docMk/>
          <pc:sldMk cId="3249448969" sldId="1308"/>
        </pc:sldMkLst>
        <pc:spChg chg="mod">
          <ac:chgData name="Selda Çelik (ETIYA)" userId="S::selda.celik@etiya.com::5dee5a83-f15e-4c0e-bfe3-a71fffcb0a60" providerId="AD" clId="Web-{87B66639-6DCA-2590-7978-BF948B56C5E2}" dt="2024-10-27T13:11:35.952" v="1" actId="20577"/>
          <ac:spMkLst>
            <pc:docMk/>
            <pc:sldMk cId="3249448969" sldId="1308"/>
            <ac:spMk id="16" creationId="{52CA4CED-4B6A-4217-8923-B9FEF463E7FA}"/>
          </ac:spMkLst>
        </pc:spChg>
        <pc:spChg chg="mod">
          <ac:chgData name="Selda Çelik (ETIYA)" userId="S::selda.celik@etiya.com::5dee5a83-f15e-4c0e-bfe3-a71fffcb0a60" providerId="AD" clId="Web-{87B66639-6DCA-2590-7978-BF948B56C5E2}" dt="2024-10-27T13:12:04.906" v="14" actId="20577"/>
          <ac:spMkLst>
            <pc:docMk/>
            <pc:sldMk cId="3249448969" sldId="1308"/>
            <ac:spMk id="17" creationId="{3DC5055D-F24E-4BEA-A0B2-22F7531CAD2A}"/>
          </ac:spMkLst>
        </pc:spChg>
      </pc:sldChg>
      <pc:sldChg chg="addSp delSp modSp add del ord replId">
        <pc:chgData name="Selda Çelik (ETIYA)" userId="S::selda.celik@etiya.com::5dee5a83-f15e-4c0e-bfe3-a71fffcb0a60" providerId="AD" clId="Web-{87B66639-6DCA-2590-7978-BF948B56C5E2}" dt="2024-10-27T14:01:16.908" v="425"/>
        <pc:sldMkLst>
          <pc:docMk/>
          <pc:sldMk cId="3062003752" sldId="1329"/>
        </pc:sldMkLst>
      </pc:sldChg>
      <pc:sldChg chg="addSp delSp modSp add mod replId setBg">
        <pc:chgData name="Selda Çelik (ETIYA)" userId="S::selda.celik@etiya.com::5dee5a83-f15e-4c0e-bfe3-a71fffcb0a60" providerId="AD" clId="Web-{87B66639-6DCA-2590-7978-BF948B56C5E2}" dt="2024-10-27T14:04:02.931" v="446"/>
        <pc:sldMkLst>
          <pc:docMk/>
          <pc:sldMk cId="2864650418" sldId="1330"/>
        </pc:sldMkLst>
      </pc:sldChg>
      <pc:sldChg chg="del">
        <pc:chgData name="Selda Çelik (ETIYA)" userId="S::selda.celik@etiya.com::5dee5a83-f15e-4c0e-bfe3-a71fffcb0a60" providerId="AD" clId="Web-{87B66639-6DCA-2590-7978-BF948B56C5E2}" dt="2024-10-27T14:00:43.031" v="412"/>
        <pc:sldMkLst>
          <pc:docMk/>
          <pc:sldMk cId="1927841666" sldId="1331"/>
        </pc:sldMkLst>
      </pc:sldChg>
    </pc:docChg>
  </pc:docChgLst>
  <pc:docChgLst>
    <pc:chgData name="Dilara Gebeş (ETIYA)" userId="S::dilara.gebes@etiya.com::59e3df78-6c1b-4207-b7aa-40b26714f197" providerId="AD" clId="Web-{D321B8F6-C4E7-D58F-B73C-F622DFBB95AF}"/>
    <pc:docChg chg="addSld delSld modSld">
      <pc:chgData name="Dilara Gebeş (ETIYA)" userId="S::dilara.gebes@etiya.com::59e3df78-6c1b-4207-b7aa-40b26714f197" providerId="AD" clId="Web-{D321B8F6-C4E7-D58F-B73C-F622DFBB95AF}" dt="2024-11-06T20:59:39.690" v="57" actId="1076"/>
      <pc:docMkLst>
        <pc:docMk/>
      </pc:docMkLst>
      <pc:sldChg chg="addSp delSp modSp">
        <pc:chgData name="Dilara Gebeş (ETIYA)" userId="S::dilara.gebes@etiya.com::59e3df78-6c1b-4207-b7aa-40b26714f197" providerId="AD" clId="Web-{D321B8F6-C4E7-D58F-B73C-F622DFBB95AF}" dt="2024-11-06T20:59:39.690" v="57" actId="1076"/>
        <pc:sldMkLst>
          <pc:docMk/>
          <pc:sldMk cId="1652003478" sldId="1348"/>
        </pc:sldMkLst>
        <pc:spChg chg="del">
          <ac:chgData name="Dilara Gebeş (ETIYA)" userId="S::dilara.gebes@etiya.com::59e3df78-6c1b-4207-b7aa-40b26714f197" providerId="AD" clId="Web-{D321B8F6-C4E7-D58F-B73C-F622DFBB95AF}" dt="2024-11-06T20:50:27.770" v="7"/>
          <ac:spMkLst>
            <pc:docMk/>
            <pc:sldMk cId="1652003478" sldId="1348"/>
            <ac:spMk id="6" creationId="{C6F30E7C-8411-CD34-848D-0E9DAEB9093A}"/>
          </ac:spMkLst>
        </pc:spChg>
        <pc:spChg chg="del">
          <ac:chgData name="Dilara Gebeş (ETIYA)" userId="S::dilara.gebes@etiya.com::59e3df78-6c1b-4207-b7aa-40b26714f197" providerId="AD" clId="Web-{D321B8F6-C4E7-D58F-B73C-F622DFBB95AF}" dt="2024-11-06T20:50:25.551" v="5"/>
          <ac:spMkLst>
            <pc:docMk/>
            <pc:sldMk cId="1652003478" sldId="1348"/>
            <ac:spMk id="7" creationId="{7C97DEB9-55A4-6F77-1936-955B11D7B56F}"/>
          </ac:spMkLst>
        </pc:spChg>
        <pc:spChg chg="del mod">
          <ac:chgData name="Dilara Gebeş (ETIYA)" userId="S::dilara.gebes@etiya.com::59e3df78-6c1b-4207-b7aa-40b26714f197" providerId="AD" clId="Web-{D321B8F6-C4E7-D58F-B73C-F622DFBB95AF}" dt="2024-11-06T20:50:26.567" v="6"/>
          <ac:spMkLst>
            <pc:docMk/>
            <pc:sldMk cId="1652003478" sldId="1348"/>
            <ac:spMk id="8" creationId="{BA15F059-A065-3CDC-C3C6-EACB6B7CC10B}"/>
          </ac:spMkLst>
        </pc:spChg>
        <pc:spChg chg="mod">
          <ac:chgData name="Dilara Gebeş (ETIYA)" userId="S::dilara.gebes@etiya.com::59e3df78-6c1b-4207-b7aa-40b26714f197" providerId="AD" clId="Web-{D321B8F6-C4E7-D58F-B73C-F622DFBB95AF}" dt="2024-11-06T20:59:39.690" v="57" actId="1076"/>
          <ac:spMkLst>
            <pc:docMk/>
            <pc:sldMk cId="1652003478" sldId="1348"/>
            <ac:spMk id="11" creationId="{245A15D1-F322-8AB0-2B91-DA93C0B7BF6C}"/>
          </ac:spMkLst>
        </pc:spChg>
        <pc:picChg chg="del">
          <ac:chgData name="Dilara Gebeş (ETIYA)" userId="S::dilara.gebes@etiya.com::59e3df78-6c1b-4207-b7aa-40b26714f197" providerId="AD" clId="Web-{D321B8F6-C4E7-D58F-B73C-F622DFBB95AF}" dt="2024-11-06T20:50:20.364" v="1"/>
          <ac:picMkLst>
            <pc:docMk/>
            <pc:sldMk cId="1652003478" sldId="1348"/>
            <ac:picMk id="2" creationId="{442FB006-1E70-84C0-19AE-B9ECBA1EED59}"/>
          </ac:picMkLst>
        </pc:picChg>
        <pc:picChg chg="del">
          <ac:chgData name="Dilara Gebeş (ETIYA)" userId="S::dilara.gebes@etiya.com::59e3df78-6c1b-4207-b7aa-40b26714f197" providerId="AD" clId="Web-{D321B8F6-C4E7-D58F-B73C-F622DFBB95AF}" dt="2024-11-06T20:50:21.536" v="2"/>
          <ac:picMkLst>
            <pc:docMk/>
            <pc:sldMk cId="1652003478" sldId="1348"/>
            <ac:picMk id="3" creationId="{8CC55413-8A75-DC9E-E558-52E856139C35}"/>
          </ac:picMkLst>
        </pc:picChg>
        <pc:picChg chg="add del mod">
          <ac:chgData name="Dilara Gebeş (ETIYA)" userId="S::dilara.gebes@etiya.com::59e3df78-6c1b-4207-b7aa-40b26714f197" providerId="AD" clId="Web-{D321B8F6-C4E7-D58F-B73C-F622DFBB95AF}" dt="2024-11-06T20:58:29.532" v="36"/>
          <ac:picMkLst>
            <pc:docMk/>
            <pc:sldMk cId="1652003478" sldId="1348"/>
            <ac:picMk id="4" creationId="{18E3E425-ED2B-6E6A-3E3F-453F869A69FF}"/>
          </ac:picMkLst>
        </pc:picChg>
        <pc:picChg chg="del">
          <ac:chgData name="Dilara Gebeş (ETIYA)" userId="S::dilara.gebes@etiya.com::59e3df78-6c1b-4207-b7aa-40b26714f197" providerId="AD" clId="Web-{D321B8F6-C4E7-D58F-B73C-F622DFBB95AF}" dt="2024-11-06T20:50:22.598" v="3"/>
          <ac:picMkLst>
            <pc:docMk/>
            <pc:sldMk cId="1652003478" sldId="1348"/>
            <ac:picMk id="10" creationId="{03DBA0CD-61D4-BC83-CA66-1F39D0BB00C2}"/>
          </ac:picMkLst>
        </pc:picChg>
        <pc:picChg chg="add del mod">
          <ac:chgData name="Dilara Gebeş (ETIYA)" userId="S::dilara.gebes@etiya.com::59e3df78-6c1b-4207-b7aa-40b26714f197" providerId="AD" clId="Web-{D321B8F6-C4E7-D58F-B73C-F622DFBB95AF}" dt="2024-11-06T20:58:30.172" v="37"/>
          <ac:picMkLst>
            <pc:docMk/>
            <pc:sldMk cId="1652003478" sldId="1348"/>
            <ac:picMk id="12" creationId="{C3C76F87-D572-E35F-07B2-3620D67A129B}"/>
          </ac:picMkLst>
        </pc:picChg>
        <pc:picChg chg="add mod">
          <ac:chgData name="Dilara Gebeş (ETIYA)" userId="S::dilara.gebes@etiya.com::59e3df78-6c1b-4207-b7aa-40b26714f197" providerId="AD" clId="Web-{D321B8F6-C4E7-D58F-B73C-F622DFBB95AF}" dt="2024-11-06T20:59:28.471" v="54" actId="1076"/>
          <ac:picMkLst>
            <pc:docMk/>
            <pc:sldMk cId="1652003478" sldId="1348"/>
            <ac:picMk id="17" creationId="{193F154B-9434-5964-F1B1-DF82095175E3}"/>
          </ac:picMkLst>
        </pc:picChg>
        <pc:picChg chg="add mod">
          <ac:chgData name="Dilara Gebeş (ETIYA)" userId="S::dilara.gebes@etiya.com::59e3df78-6c1b-4207-b7aa-40b26714f197" providerId="AD" clId="Web-{D321B8F6-C4E7-D58F-B73C-F622DFBB95AF}" dt="2024-11-06T20:59:36.596" v="56" actId="1076"/>
          <ac:picMkLst>
            <pc:docMk/>
            <pc:sldMk cId="1652003478" sldId="1348"/>
            <ac:picMk id="18" creationId="{0A96EA24-37C6-E9C3-1231-F58A62C183FC}"/>
          </ac:picMkLst>
        </pc:picChg>
        <pc:picChg chg="add mod">
          <ac:chgData name="Dilara Gebeş (ETIYA)" userId="S::dilara.gebes@etiya.com::59e3df78-6c1b-4207-b7aa-40b26714f197" providerId="AD" clId="Web-{D321B8F6-C4E7-D58F-B73C-F622DFBB95AF}" dt="2024-11-06T20:59:25.986" v="53" actId="14100"/>
          <ac:picMkLst>
            <pc:docMk/>
            <pc:sldMk cId="1652003478" sldId="1348"/>
            <ac:picMk id="19" creationId="{B8C2E2C9-4305-B46D-47E7-87E6C86F98DF}"/>
          </ac:picMkLst>
        </pc:picChg>
        <pc:inkChg chg="add del">
          <ac:chgData name="Dilara Gebeş (ETIYA)" userId="S::dilara.gebes@etiya.com::59e3df78-6c1b-4207-b7aa-40b26714f197" providerId="AD" clId="Web-{D321B8F6-C4E7-D58F-B73C-F622DFBB95AF}" dt="2024-11-06T20:52:08.929" v="29"/>
          <ac:inkMkLst>
            <pc:docMk/>
            <pc:sldMk cId="1652003478" sldId="1348"/>
            <ac:inkMk id="13" creationId="{89F85C68-3079-AF38-7EFA-5A2A2D9B5036}"/>
          </ac:inkMkLst>
        </pc:inkChg>
        <pc:inkChg chg="add del">
          <ac:chgData name="Dilara Gebeş (ETIYA)" userId="S::dilara.gebes@etiya.com::59e3df78-6c1b-4207-b7aa-40b26714f197" providerId="AD" clId="Web-{D321B8F6-C4E7-D58F-B73C-F622DFBB95AF}" dt="2024-11-06T20:58:13.484" v="31"/>
          <ac:inkMkLst>
            <pc:docMk/>
            <pc:sldMk cId="1652003478" sldId="1348"/>
            <ac:inkMk id="14" creationId="{693744F6-3CB8-F133-13D3-6F03DAEB3E6C}"/>
          </ac:inkMkLst>
        </pc:inkChg>
        <pc:inkChg chg="add del">
          <ac:chgData name="Dilara Gebeş (ETIYA)" userId="S::dilara.gebes@etiya.com::59e3df78-6c1b-4207-b7aa-40b26714f197" providerId="AD" clId="Web-{D321B8F6-C4E7-D58F-B73C-F622DFBB95AF}" dt="2024-11-06T20:58:17" v="33"/>
          <ac:inkMkLst>
            <pc:docMk/>
            <pc:sldMk cId="1652003478" sldId="1348"/>
            <ac:inkMk id="15" creationId="{4275C261-1282-2414-85E5-3263BF0AF424}"/>
          </ac:inkMkLst>
        </pc:inkChg>
        <pc:inkChg chg="add del">
          <ac:chgData name="Dilara Gebeş (ETIYA)" userId="S::dilara.gebes@etiya.com::59e3df78-6c1b-4207-b7aa-40b26714f197" providerId="AD" clId="Web-{D321B8F6-C4E7-D58F-B73C-F622DFBB95AF}" dt="2024-11-06T20:58:23.907" v="35"/>
          <ac:inkMkLst>
            <pc:docMk/>
            <pc:sldMk cId="1652003478" sldId="1348"/>
            <ac:inkMk id="16" creationId="{559D5333-8B5B-CCA7-7478-8CCB59570D2E}"/>
          </ac:inkMkLst>
        </pc:inkChg>
      </pc:sldChg>
      <pc:sldChg chg="new del">
        <pc:chgData name="Dilara Gebeş (ETIYA)" userId="S::dilara.gebes@etiya.com::59e3df78-6c1b-4207-b7aa-40b26714f197" providerId="AD" clId="Web-{D321B8F6-C4E7-D58F-B73C-F622DFBB95AF}" dt="2024-11-06T20:50:31.161" v="8"/>
        <pc:sldMkLst>
          <pc:docMk/>
          <pc:sldMk cId="3578105612" sldId="1361"/>
        </pc:sldMkLst>
      </pc:sldChg>
    </pc:docChg>
  </pc:docChgLst>
  <pc:docChgLst>
    <pc:chgData name="Didem Boran (ETIYA)" userId="S::didem.boran@etiya.com::7a140253-b085-4348-83ae-e28b081f1b6a" providerId="AD" clId="Web-{549E559C-E032-9D69-9224-1BD24C7FC5B4}"/>
    <pc:docChg chg="addSld delSld modSld sldOrd">
      <pc:chgData name="Didem Boran (ETIYA)" userId="S::didem.boran@etiya.com::7a140253-b085-4348-83ae-e28b081f1b6a" providerId="AD" clId="Web-{549E559C-E032-9D69-9224-1BD24C7FC5B4}" dt="2024-10-29T13:26:31.629" v="670" actId="1076"/>
      <pc:docMkLst>
        <pc:docMk/>
      </pc:docMkLst>
      <pc:sldChg chg="addSp delSp modSp">
        <pc:chgData name="Didem Boran (ETIYA)" userId="S::didem.boran@etiya.com::7a140253-b085-4348-83ae-e28b081f1b6a" providerId="AD" clId="Web-{549E559C-E032-9D69-9224-1BD24C7FC5B4}" dt="2024-10-29T13:26:11.722" v="666" actId="14100"/>
        <pc:sldMkLst>
          <pc:docMk/>
          <pc:sldMk cId="693386161" sldId="407"/>
        </pc:sldMkLst>
      </pc:sldChg>
      <pc:sldChg chg="ord">
        <pc:chgData name="Didem Boran (ETIYA)" userId="S::didem.boran@etiya.com::7a140253-b085-4348-83ae-e28b081f1b6a" providerId="AD" clId="Web-{549E559C-E032-9D69-9224-1BD24C7FC5B4}" dt="2024-10-29T13:06:07.286" v="577"/>
        <pc:sldMkLst>
          <pc:docMk/>
          <pc:sldMk cId="2193887001" sldId="1298"/>
        </pc:sldMkLst>
      </pc:sldChg>
      <pc:sldChg chg="addSp delSp modSp add del">
        <pc:chgData name="Didem Boran (ETIYA)" userId="S::didem.boran@etiya.com::7a140253-b085-4348-83ae-e28b081f1b6a" providerId="AD" clId="Web-{549E559C-E032-9D69-9224-1BD24C7FC5B4}" dt="2024-10-29T12:45:58.333" v="214"/>
        <pc:sldMkLst>
          <pc:docMk/>
          <pc:sldMk cId="2090778235" sldId="1307"/>
        </pc:sldMkLst>
      </pc:sldChg>
      <pc:sldChg chg="delSp modSp">
        <pc:chgData name="Didem Boran (ETIYA)" userId="S::didem.boran@etiya.com::7a140253-b085-4348-83ae-e28b081f1b6a" providerId="AD" clId="Web-{549E559C-E032-9D69-9224-1BD24C7FC5B4}" dt="2024-10-29T13:26:31.629" v="670" actId="1076"/>
        <pc:sldMkLst>
          <pc:docMk/>
          <pc:sldMk cId="3568336694" sldId="1312"/>
        </pc:sldMkLst>
        <pc:spChg chg="mod">
          <ac:chgData name="Didem Boran (ETIYA)" userId="S::didem.boran@etiya.com::7a140253-b085-4348-83ae-e28b081f1b6a" providerId="AD" clId="Web-{549E559C-E032-9D69-9224-1BD24C7FC5B4}" dt="2024-10-29T13:26:31.629" v="670" actId="1076"/>
          <ac:spMkLst>
            <pc:docMk/>
            <pc:sldMk cId="3568336694" sldId="1312"/>
            <ac:spMk id="10" creationId="{0D0F82DF-E63A-A275-5659-AE1D7718C9E8}"/>
          </ac:spMkLst>
        </pc:spChg>
        <pc:spChg chg="mod">
          <ac:chgData name="Didem Boran (ETIYA)" userId="S::didem.boran@etiya.com::7a140253-b085-4348-83ae-e28b081f1b6a" providerId="AD" clId="Web-{549E559C-E032-9D69-9224-1BD24C7FC5B4}" dt="2024-10-29T13:26:27.394" v="667" actId="1076"/>
          <ac:spMkLst>
            <pc:docMk/>
            <pc:sldMk cId="3568336694" sldId="1312"/>
            <ac:spMk id="13" creationId="{C4C2F67B-2089-D80D-E750-F4562F8134D3}"/>
          </ac:spMkLst>
        </pc:spChg>
      </pc:sldChg>
      <pc:sldChg chg="addSp delSp modSp add del ord replId">
        <pc:chgData name="Didem Boran (ETIYA)" userId="S::didem.boran@etiya.com::7a140253-b085-4348-83ae-e28b081f1b6a" providerId="AD" clId="Web-{549E559C-E032-9D69-9224-1BD24C7FC5B4}" dt="2024-10-29T13:02:31.155" v="530"/>
        <pc:sldMkLst>
          <pc:docMk/>
          <pc:sldMk cId="74774186" sldId="1337"/>
        </pc:sldMkLst>
      </pc:sldChg>
      <pc:sldChg chg="new del">
        <pc:chgData name="Didem Boran (ETIYA)" userId="S::didem.boran@etiya.com::7a140253-b085-4348-83ae-e28b081f1b6a" providerId="AD" clId="Web-{549E559C-E032-9D69-9224-1BD24C7FC5B4}" dt="2024-10-29T12:37:03.414" v="30"/>
        <pc:sldMkLst>
          <pc:docMk/>
          <pc:sldMk cId="3037042399" sldId="1337"/>
        </pc:sldMkLst>
      </pc:sldChg>
      <pc:sldChg chg="addSp delSp modSp add del replId">
        <pc:chgData name="Didem Boran (ETIYA)" userId="S::didem.boran@etiya.com::7a140253-b085-4348-83ae-e28b081f1b6a" providerId="AD" clId="Web-{549E559C-E032-9D69-9224-1BD24C7FC5B4}" dt="2024-10-29T12:48:50.744" v="291"/>
        <pc:sldMkLst>
          <pc:docMk/>
          <pc:sldMk cId="2442685191" sldId="1338"/>
        </pc:sldMkLst>
      </pc:sldChg>
      <pc:sldChg chg="modSp add del replId">
        <pc:chgData name="Didem Boran (ETIYA)" userId="S::didem.boran@etiya.com::7a140253-b085-4348-83ae-e28b081f1b6a" providerId="AD" clId="Web-{549E559C-E032-9D69-9224-1BD24C7FC5B4}" dt="2024-10-29T13:02:29.983" v="529"/>
        <pc:sldMkLst>
          <pc:docMk/>
          <pc:sldMk cId="2310425588" sldId="1339"/>
        </pc:sldMkLst>
      </pc:sldChg>
      <pc:sldChg chg="addSp delSp modSp new">
        <pc:chgData name="Didem Boran (ETIYA)" userId="S::didem.boran@etiya.com::7a140253-b085-4348-83ae-e28b081f1b6a" providerId="AD" clId="Web-{549E559C-E032-9D69-9224-1BD24C7FC5B4}" dt="2024-10-29T13:02:22.546" v="528" actId="1076"/>
        <pc:sldMkLst>
          <pc:docMk/>
          <pc:sldMk cId="2789678011" sldId="1340"/>
        </pc:sldMkLst>
        <pc:spChg chg="add mod">
          <ac:chgData name="Didem Boran (ETIYA)" userId="S::didem.boran@etiya.com::7a140253-b085-4348-83ae-e28b081f1b6a" providerId="AD" clId="Web-{549E559C-E032-9D69-9224-1BD24C7FC5B4}" dt="2024-10-29T13:02:22.546" v="528" actId="1076"/>
          <ac:spMkLst>
            <pc:docMk/>
            <pc:sldMk cId="2789678011" sldId="1340"/>
            <ac:spMk id="6" creationId="{F02515D3-B77B-2602-BE40-C572C72A27A5}"/>
          </ac:spMkLst>
        </pc:spChg>
        <pc:picChg chg="add mod">
          <ac:chgData name="Didem Boran (ETIYA)" userId="S::didem.boran@etiya.com::7a140253-b085-4348-83ae-e28b081f1b6a" providerId="AD" clId="Web-{549E559C-E032-9D69-9224-1BD24C7FC5B4}" dt="2024-10-29T13:01:56.279" v="519" actId="1076"/>
          <ac:picMkLst>
            <pc:docMk/>
            <pc:sldMk cId="2789678011" sldId="1340"/>
            <ac:picMk id="2" creationId="{79F54174-C75F-091D-724D-11879DBC2604}"/>
          </ac:picMkLst>
        </pc:picChg>
      </pc:sldChg>
      <pc:sldChg chg="add replId">
        <pc:chgData name="Didem Boran (ETIYA)" userId="S::didem.boran@etiya.com::7a140253-b085-4348-83ae-e28b081f1b6a" providerId="AD" clId="Web-{549E559C-E032-9D69-9224-1BD24C7FC5B4}" dt="2024-10-29T13:03:05.609" v="531"/>
        <pc:sldMkLst>
          <pc:docMk/>
          <pc:sldMk cId="3096000721" sldId="1341"/>
        </pc:sldMkLst>
      </pc:sldChg>
      <pc:sldChg chg="addSp delSp modSp new ord">
        <pc:chgData name="Didem Boran (ETIYA)" userId="S::didem.boran@etiya.com::7a140253-b085-4348-83ae-e28b081f1b6a" providerId="AD" clId="Web-{549E559C-E032-9D69-9224-1BD24C7FC5B4}" dt="2024-10-29T13:23:07.155" v="631" actId="1076"/>
        <pc:sldMkLst>
          <pc:docMk/>
          <pc:sldMk cId="879510016" sldId="1342"/>
        </pc:sldMkLst>
      </pc:sldChg>
      <pc:sldChg chg="add del replId">
        <pc:chgData name="Didem Boran (ETIYA)" userId="S::didem.boran@etiya.com::7a140253-b085-4348-83ae-e28b081f1b6a" providerId="AD" clId="Web-{549E559C-E032-9D69-9224-1BD24C7FC5B4}" dt="2024-10-29T13:20:53.386" v="626"/>
        <pc:sldMkLst>
          <pc:docMk/>
          <pc:sldMk cId="3203799458" sldId="1343"/>
        </pc:sldMkLst>
      </pc:sldChg>
    </pc:docChg>
  </pc:docChgLst>
  <pc:docChgLst>
    <pc:chgData name="Nilberk Bulun (ETIYA)" userId="S::nilberk.bulun@etiya.com::38967f4a-61fe-4f87-9760-237147e68b4d" providerId="AD" clId="Web-{839BECB6-2ED5-8E0A-0C00-CEB8BA371993}"/>
    <pc:docChg chg="addSld modSld sldOrd">
      <pc:chgData name="Nilberk Bulun (ETIYA)" userId="S::nilberk.bulun@etiya.com::38967f4a-61fe-4f87-9760-237147e68b4d" providerId="AD" clId="Web-{839BECB6-2ED5-8E0A-0C00-CEB8BA371993}" dt="2024-11-03T18:26:18.802" v="30" actId="1076"/>
      <pc:docMkLst>
        <pc:docMk/>
      </pc:docMkLst>
      <pc:sldChg chg="modSp">
        <pc:chgData name="Nilberk Bulun (ETIYA)" userId="S::nilberk.bulun@etiya.com::38967f4a-61fe-4f87-9760-237147e68b4d" providerId="AD" clId="Web-{839BECB6-2ED5-8E0A-0C00-CEB8BA371993}" dt="2024-11-03T18:26:18.802" v="30" actId="1076"/>
        <pc:sldMkLst>
          <pc:docMk/>
          <pc:sldMk cId="20502763" sldId="1288"/>
        </pc:sldMkLst>
        <pc:spChg chg="mod">
          <ac:chgData name="Nilberk Bulun (ETIYA)" userId="S::nilberk.bulun@etiya.com::38967f4a-61fe-4f87-9760-237147e68b4d" providerId="AD" clId="Web-{839BECB6-2ED5-8E0A-0C00-CEB8BA371993}" dt="2024-11-03T18:26:18.802" v="30" actId="1076"/>
          <ac:spMkLst>
            <pc:docMk/>
            <pc:sldMk cId="20502763" sldId="1288"/>
            <ac:spMk id="3" creationId="{1CED06A3-1356-87C4-91B7-8C0FC683489D}"/>
          </ac:spMkLst>
        </pc:spChg>
      </pc:sldChg>
      <pc:sldChg chg="addSp delSp modSp ord">
        <pc:chgData name="Nilberk Bulun (ETIYA)" userId="S::nilberk.bulun@etiya.com::38967f4a-61fe-4f87-9760-237147e68b4d" providerId="AD" clId="Web-{839BECB6-2ED5-8E0A-0C00-CEB8BA371993}" dt="2024-11-03T18:18:31.427" v="22" actId="1076"/>
        <pc:sldMkLst>
          <pc:docMk/>
          <pc:sldMk cId="216088248" sldId="1353"/>
        </pc:sldMkLst>
        <pc:spChg chg="add mod">
          <ac:chgData name="Nilberk Bulun (ETIYA)" userId="S::nilberk.bulun@etiya.com::38967f4a-61fe-4f87-9760-237147e68b4d" providerId="AD" clId="Web-{839BECB6-2ED5-8E0A-0C00-CEB8BA371993}" dt="2024-11-03T18:18:31.427" v="22" actId="1076"/>
          <ac:spMkLst>
            <pc:docMk/>
            <pc:sldMk cId="216088248" sldId="1353"/>
            <ac:spMk id="2" creationId="{F9465F43-B089-2722-542A-C2CB9FEE0849}"/>
          </ac:spMkLst>
        </pc:spChg>
      </pc:sldChg>
      <pc:sldChg chg="addSp modSp new">
        <pc:chgData name="Nilberk Bulun (ETIYA)" userId="S::nilberk.bulun@etiya.com::38967f4a-61fe-4f87-9760-237147e68b4d" providerId="AD" clId="Web-{839BECB6-2ED5-8E0A-0C00-CEB8BA371993}" dt="2024-11-03T18:24:04.266" v="27" actId="20577"/>
        <pc:sldMkLst>
          <pc:docMk/>
          <pc:sldMk cId="1671565593" sldId="1356"/>
        </pc:sldMkLst>
      </pc:sldChg>
    </pc:docChg>
  </pc:docChgLst>
  <pc:docChgLst>
    <pc:chgData name="Berfin Elbir (ETIYA)" userId="S::berfin.elbir@etiya.com::405231ba-5853-46a3-a71f-30690926dac1" providerId="AD" clId="Web-{D61F0D83-2A60-4384-6E97-9B51826EFE39}"/>
    <pc:docChg chg="addSld delSld modSld">
      <pc:chgData name="Berfin Elbir (ETIYA)" userId="S::berfin.elbir@etiya.com::405231ba-5853-46a3-a71f-30690926dac1" providerId="AD" clId="Web-{D61F0D83-2A60-4384-6E97-9B51826EFE39}" dt="2024-06-25T19:37:06.301" v="856" actId="20577"/>
      <pc:docMkLst>
        <pc:docMk/>
      </pc:docMkLst>
      <pc:sldChg chg="del">
        <pc:chgData name="Berfin Elbir (ETIYA)" userId="S::berfin.elbir@etiya.com::405231ba-5853-46a3-a71f-30690926dac1" providerId="AD" clId="Web-{D61F0D83-2A60-4384-6E97-9B51826EFE39}" dt="2024-06-25T18:56:30.370" v="664"/>
        <pc:sldMkLst>
          <pc:docMk/>
          <pc:sldMk cId="3195548084" sldId="275"/>
        </pc:sldMkLst>
      </pc:sldChg>
      <pc:sldChg chg="del">
        <pc:chgData name="Berfin Elbir (ETIYA)" userId="S::berfin.elbir@etiya.com::405231ba-5853-46a3-a71f-30690926dac1" providerId="AD" clId="Web-{D61F0D83-2A60-4384-6E97-9B51826EFE39}" dt="2024-06-25T18:56:23.120" v="651"/>
        <pc:sldMkLst>
          <pc:docMk/>
          <pc:sldMk cId="2197604088" sldId="276"/>
        </pc:sldMkLst>
      </pc:sldChg>
      <pc:sldChg chg="del">
        <pc:chgData name="Berfin Elbir (ETIYA)" userId="S::berfin.elbir@etiya.com::405231ba-5853-46a3-a71f-30690926dac1" providerId="AD" clId="Web-{D61F0D83-2A60-4384-6E97-9B51826EFE39}" dt="2024-06-25T18:56:28.777" v="661"/>
        <pc:sldMkLst>
          <pc:docMk/>
          <pc:sldMk cId="117010317" sldId="319"/>
        </pc:sldMkLst>
      </pc:sldChg>
      <pc:sldChg chg="del">
        <pc:chgData name="Berfin Elbir (ETIYA)" userId="S::berfin.elbir@etiya.com::405231ba-5853-46a3-a71f-30690926dac1" providerId="AD" clId="Web-{D61F0D83-2A60-4384-6E97-9B51826EFE39}" dt="2024-06-25T18:56:29.792" v="663"/>
        <pc:sldMkLst>
          <pc:docMk/>
          <pc:sldMk cId="1830310907" sldId="368"/>
        </pc:sldMkLst>
      </pc:sldChg>
      <pc:sldChg chg="del">
        <pc:chgData name="Berfin Elbir (ETIYA)" userId="S::berfin.elbir@etiya.com::405231ba-5853-46a3-a71f-30690926dac1" providerId="AD" clId="Web-{D61F0D83-2A60-4384-6E97-9B51826EFE39}" dt="2024-06-25T18:56:26.120" v="656"/>
        <pc:sldMkLst>
          <pc:docMk/>
          <pc:sldMk cId="413529837" sldId="384"/>
        </pc:sldMkLst>
      </pc:sldChg>
      <pc:sldChg chg="del">
        <pc:chgData name="Berfin Elbir (ETIYA)" userId="S::berfin.elbir@etiya.com::405231ba-5853-46a3-a71f-30690926dac1" providerId="AD" clId="Web-{D61F0D83-2A60-4384-6E97-9B51826EFE39}" dt="2024-06-25T18:56:26.652" v="657"/>
        <pc:sldMkLst>
          <pc:docMk/>
          <pc:sldMk cId="1307298413" sldId="385"/>
        </pc:sldMkLst>
      </pc:sldChg>
      <pc:sldChg chg="modSp">
        <pc:chgData name="Berfin Elbir (ETIYA)" userId="S::berfin.elbir@etiya.com::405231ba-5853-46a3-a71f-30690926dac1" providerId="AD" clId="Web-{D61F0D83-2A60-4384-6E97-9B51826EFE39}" dt="2024-06-25T18:12:49.949" v="6" actId="20577"/>
        <pc:sldMkLst>
          <pc:docMk/>
          <pc:sldMk cId="819720290" sldId="391"/>
        </pc:sldMkLst>
      </pc:sldChg>
      <pc:sldChg chg="del">
        <pc:chgData name="Berfin Elbir (ETIYA)" userId="S::berfin.elbir@etiya.com::405231ba-5853-46a3-a71f-30690926dac1" providerId="AD" clId="Web-{D61F0D83-2A60-4384-6E97-9B51826EFE39}" dt="2024-06-25T18:56:27.683" v="659"/>
        <pc:sldMkLst>
          <pc:docMk/>
          <pc:sldMk cId="578232135" sldId="392"/>
        </pc:sldMkLst>
      </pc:sldChg>
      <pc:sldChg chg="del">
        <pc:chgData name="Berfin Elbir (ETIYA)" userId="S::berfin.elbir@etiya.com::405231ba-5853-46a3-a71f-30690926dac1" providerId="AD" clId="Web-{D61F0D83-2A60-4384-6E97-9B51826EFE39}" dt="2024-06-25T18:56:29.339" v="662"/>
        <pc:sldMkLst>
          <pc:docMk/>
          <pc:sldMk cId="692330183" sldId="393"/>
        </pc:sldMkLst>
      </pc:sldChg>
      <pc:sldChg chg="del">
        <pc:chgData name="Berfin Elbir (ETIYA)" userId="S::berfin.elbir@etiya.com::405231ba-5853-46a3-a71f-30690926dac1" providerId="AD" clId="Web-{D61F0D83-2A60-4384-6E97-9B51826EFE39}" dt="2024-06-25T18:55:57.744" v="638"/>
        <pc:sldMkLst>
          <pc:docMk/>
          <pc:sldMk cId="693386161" sldId="407"/>
        </pc:sldMkLst>
      </pc:sldChg>
      <pc:sldChg chg="del">
        <pc:chgData name="Berfin Elbir (ETIYA)" userId="S::berfin.elbir@etiya.com::405231ba-5853-46a3-a71f-30690926dac1" providerId="AD" clId="Web-{D61F0D83-2A60-4384-6E97-9B51826EFE39}" dt="2024-06-25T18:56:24.964" v="654"/>
        <pc:sldMkLst>
          <pc:docMk/>
          <pc:sldMk cId="3098497375" sldId="1270"/>
        </pc:sldMkLst>
      </pc:sldChg>
      <pc:sldChg chg="del">
        <pc:chgData name="Berfin Elbir (ETIYA)" userId="S::berfin.elbir@etiya.com::405231ba-5853-46a3-a71f-30690926dac1" providerId="AD" clId="Web-{D61F0D83-2A60-4384-6E97-9B51826EFE39}" dt="2024-06-25T18:56:23.870" v="652"/>
        <pc:sldMkLst>
          <pc:docMk/>
          <pc:sldMk cId="3255656532" sldId="1273"/>
        </pc:sldMkLst>
      </pc:sldChg>
      <pc:sldChg chg="del">
        <pc:chgData name="Berfin Elbir (ETIYA)" userId="S::berfin.elbir@etiya.com::405231ba-5853-46a3-a71f-30690926dac1" providerId="AD" clId="Web-{D61F0D83-2A60-4384-6E97-9B51826EFE39}" dt="2024-06-25T18:56:27.214" v="658"/>
        <pc:sldMkLst>
          <pc:docMk/>
          <pc:sldMk cId="2838683212" sldId="1280"/>
        </pc:sldMkLst>
      </pc:sldChg>
      <pc:sldChg chg="addSp delSp modSp">
        <pc:chgData name="Berfin Elbir (ETIYA)" userId="S::berfin.elbir@etiya.com::405231ba-5853-46a3-a71f-30690926dac1" providerId="AD" clId="Web-{D61F0D83-2A60-4384-6E97-9B51826EFE39}" dt="2024-06-25T18:55:26.696" v="632" actId="20577"/>
        <pc:sldMkLst>
          <pc:docMk/>
          <pc:sldMk cId="349149844" sldId="1284"/>
        </pc:sldMkLst>
      </pc:sldChg>
      <pc:sldChg chg="del">
        <pc:chgData name="Berfin Elbir (ETIYA)" userId="S::berfin.elbir@etiya.com::405231ba-5853-46a3-a71f-30690926dac1" providerId="AD" clId="Web-{D61F0D83-2A60-4384-6E97-9B51826EFE39}" dt="2024-06-25T18:56:06.604" v="644"/>
        <pc:sldMkLst>
          <pc:docMk/>
          <pc:sldMk cId="2222809996" sldId="1285"/>
        </pc:sldMkLst>
      </pc:sldChg>
      <pc:sldChg chg="del">
        <pc:chgData name="Berfin Elbir (ETIYA)" userId="S::berfin.elbir@etiya.com::405231ba-5853-46a3-a71f-30690926dac1" providerId="AD" clId="Web-{D61F0D83-2A60-4384-6E97-9B51826EFE39}" dt="2024-06-25T18:56:07.463" v="645"/>
        <pc:sldMkLst>
          <pc:docMk/>
          <pc:sldMk cId="2210917745" sldId="1286"/>
        </pc:sldMkLst>
      </pc:sldChg>
      <pc:sldChg chg="del">
        <pc:chgData name="Berfin Elbir (ETIYA)" userId="S::berfin.elbir@etiya.com::405231ba-5853-46a3-a71f-30690926dac1" providerId="AD" clId="Web-{D61F0D83-2A60-4384-6E97-9B51826EFE39}" dt="2024-06-25T18:56:08.057" v="646"/>
        <pc:sldMkLst>
          <pc:docMk/>
          <pc:sldMk cId="508997830" sldId="1287"/>
        </pc:sldMkLst>
      </pc:sldChg>
      <pc:sldChg chg="del">
        <pc:chgData name="Berfin Elbir (ETIYA)" userId="S::berfin.elbir@etiya.com::405231ba-5853-46a3-a71f-30690926dac1" providerId="AD" clId="Web-{D61F0D83-2A60-4384-6E97-9B51826EFE39}" dt="2024-06-25T18:56:08.870" v="647"/>
        <pc:sldMkLst>
          <pc:docMk/>
          <pc:sldMk cId="20502763" sldId="1288"/>
        </pc:sldMkLst>
      </pc:sldChg>
      <pc:sldChg chg="del">
        <pc:chgData name="Berfin Elbir (ETIYA)" userId="S::berfin.elbir@etiya.com::405231ba-5853-46a3-a71f-30690926dac1" providerId="AD" clId="Web-{D61F0D83-2A60-4384-6E97-9B51826EFE39}" dt="2024-06-25T18:56:24.449" v="653"/>
        <pc:sldMkLst>
          <pc:docMk/>
          <pc:sldMk cId="2849508381" sldId="1289"/>
        </pc:sldMkLst>
      </pc:sldChg>
      <pc:sldChg chg="del">
        <pc:chgData name="Berfin Elbir (ETIYA)" userId="S::berfin.elbir@etiya.com::405231ba-5853-46a3-a71f-30690926dac1" providerId="AD" clId="Web-{D61F0D83-2A60-4384-6E97-9B51826EFE39}" dt="2024-06-25T18:56:25.589" v="655"/>
        <pc:sldMkLst>
          <pc:docMk/>
          <pc:sldMk cId="868610624" sldId="1290"/>
        </pc:sldMkLst>
      </pc:sldChg>
      <pc:sldChg chg="del">
        <pc:chgData name="Berfin Elbir (ETIYA)" userId="S::berfin.elbir@etiya.com::405231ba-5853-46a3-a71f-30690926dac1" providerId="AD" clId="Web-{D61F0D83-2A60-4384-6E97-9B51826EFE39}" dt="2024-06-25T18:56:28.339" v="660"/>
        <pc:sldMkLst>
          <pc:docMk/>
          <pc:sldMk cId="1434546583" sldId="1291"/>
        </pc:sldMkLst>
      </pc:sldChg>
      <pc:sldChg chg="del">
        <pc:chgData name="Berfin Elbir (ETIYA)" userId="S::berfin.elbir@etiya.com::405231ba-5853-46a3-a71f-30690926dac1" providerId="AD" clId="Web-{D61F0D83-2A60-4384-6E97-9B51826EFE39}" dt="2024-06-25T18:56:01.619" v="639"/>
        <pc:sldMkLst>
          <pc:docMk/>
          <pc:sldMk cId="3464094347" sldId="1292"/>
        </pc:sldMkLst>
      </pc:sldChg>
      <pc:sldChg chg="del">
        <pc:chgData name="Berfin Elbir (ETIYA)" userId="S::berfin.elbir@etiya.com::405231ba-5853-46a3-a71f-30690926dac1" providerId="AD" clId="Web-{D61F0D83-2A60-4384-6E97-9B51826EFE39}" dt="2024-06-25T18:56:02.635" v="640"/>
        <pc:sldMkLst>
          <pc:docMk/>
          <pc:sldMk cId="3407189805" sldId="1293"/>
        </pc:sldMkLst>
      </pc:sldChg>
      <pc:sldChg chg="del">
        <pc:chgData name="Berfin Elbir (ETIYA)" userId="S::berfin.elbir@etiya.com::405231ba-5853-46a3-a71f-30690926dac1" providerId="AD" clId="Web-{D61F0D83-2A60-4384-6E97-9B51826EFE39}" dt="2024-06-25T18:56:03.510" v="641"/>
        <pc:sldMkLst>
          <pc:docMk/>
          <pc:sldMk cId="2622338215" sldId="1294"/>
        </pc:sldMkLst>
      </pc:sldChg>
      <pc:sldChg chg="del">
        <pc:chgData name="Berfin Elbir (ETIYA)" userId="S::berfin.elbir@etiya.com::405231ba-5853-46a3-a71f-30690926dac1" providerId="AD" clId="Web-{D61F0D83-2A60-4384-6E97-9B51826EFE39}" dt="2024-06-25T18:56:04.307" v="642"/>
        <pc:sldMkLst>
          <pc:docMk/>
          <pc:sldMk cId="2022254021" sldId="1295"/>
        </pc:sldMkLst>
      </pc:sldChg>
      <pc:sldChg chg="del">
        <pc:chgData name="Berfin Elbir (ETIYA)" userId="S::berfin.elbir@etiya.com::405231ba-5853-46a3-a71f-30690926dac1" providerId="AD" clId="Web-{D61F0D83-2A60-4384-6E97-9B51826EFE39}" dt="2024-06-25T18:56:05.151" v="643"/>
        <pc:sldMkLst>
          <pc:docMk/>
          <pc:sldMk cId="141003805" sldId="1296"/>
        </pc:sldMkLst>
      </pc:sldChg>
      <pc:sldChg chg="modSp add replId">
        <pc:chgData name="Berfin Elbir (ETIYA)" userId="S::berfin.elbir@etiya.com::405231ba-5853-46a3-a71f-30690926dac1" providerId="AD" clId="Web-{D61F0D83-2A60-4384-6E97-9B51826EFE39}" dt="2024-06-25T18:55:35.525" v="634" actId="20577"/>
        <pc:sldMkLst>
          <pc:docMk/>
          <pc:sldMk cId="4123836627" sldId="1297"/>
        </pc:sldMkLst>
      </pc:sldChg>
      <pc:sldChg chg="addSp modSp add replId">
        <pc:chgData name="Berfin Elbir (ETIYA)" userId="S::berfin.elbir@etiya.com::405231ba-5853-46a3-a71f-30690926dac1" providerId="AD" clId="Web-{D61F0D83-2A60-4384-6E97-9B51826EFE39}" dt="2024-06-25T18:55:43.259" v="635" actId="20577"/>
        <pc:sldMkLst>
          <pc:docMk/>
          <pc:sldMk cId="3884198602" sldId="1298"/>
        </pc:sldMkLst>
      </pc:sldChg>
      <pc:sldChg chg="addSp delSp modSp add del replId">
        <pc:chgData name="Berfin Elbir (ETIYA)" userId="S::berfin.elbir@etiya.com::405231ba-5853-46a3-a71f-30690926dac1" providerId="AD" clId="Web-{D61F0D83-2A60-4384-6E97-9B51826EFE39}" dt="2024-06-25T19:24:58.943" v="818"/>
        <pc:sldMkLst>
          <pc:docMk/>
          <pc:sldMk cId="732161060" sldId="1299"/>
        </pc:sldMkLst>
      </pc:sldChg>
      <pc:sldChg chg="addSp delSp modSp add mod replId setBg">
        <pc:chgData name="Berfin Elbir (ETIYA)" userId="S::berfin.elbir@etiya.com::405231ba-5853-46a3-a71f-30690926dac1" providerId="AD" clId="Web-{D61F0D83-2A60-4384-6E97-9B51826EFE39}" dt="2024-06-25T18:55:53.166" v="637" actId="20577"/>
        <pc:sldMkLst>
          <pc:docMk/>
          <pc:sldMk cId="524787819" sldId="1300"/>
        </pc:sldMkLst>
      </pc:sldChg>
      <pc:sldChg chg="addSp modSp add replId">
        <pc:chgData name="Berfin Elbir (ETIYA)" userId="S::berfin.elbir@etiya.com::405231ba-5853-46a3-a71f-30690926dac1" providerId="AD" clId="Web-{D61F0D83-2A60-4384-6E97-9B51826EFE39}" dt="2024-06-25T19:25:59.945" v="828" actId="1076"/>
        <pc:sldMkLst>
          <pc:docMk/>
          <pc:sldMk cId="3871217809" sldId="1301"/>
        </pc:sldMkLst>
      </pc:sldChg>
      <pc:sldChg chg="addSp delSp modSp add replId">
        <pc:chgData name="Berfin Elbir (ETIYA)" userId="S::berfin.elbir@etiya.com::405231ba-5853-46a3-a71f-30690926dac1" providerId="AD" clId="Web-{D61F0D83-2A60-4384-6E97-9B51826EFE39}" dt="2024-06-25T19:19:47.787" v="804" actId="1076"/>
        <pc:sldMkLst>
          <pc:docMk/>
          <pc:sldMk cId="3135791316" sldId="1302"/>
        </pc:sldMkLst>
      </pc:sldChg>
      <pc:sldChg chg="modSp add replId">
        <pc:chgData name="Berfin Elbir (ETIYA)" userId="S::berfin.elbir@etiya.com::405231ba-5853-46a3-a71f-30690926dac1" providerId="AD" clId="Web-{D61F0D83-2A60-4384-6E97-9B51826EFE39}" dt="2024-06-25T19:37:06.301" v="856" actId="20577"/>
        <pc:sldMkLst>
          <pc:docMk/>
          <pc:sldMk cId="1038747209" sldId="1303"/>
        </pc:sldMkLst>
      </pc:sldChg>
    </pc:docChg>
  </pc:docChgLst>
  <pc:docChgLst>
    <pc:chgData name="Selda Çelik (ETIYA)" userId="S::selda.celik@etiya.com::5dee5a83-f15e-4c0e-bfe3-a71fffcb0a60" providerId="AD" clId="Web-{63C82CF0-729E-102E-6BFB-04CAE9D7813A}"/>
    <pc:docChg chg="addSld modSld">
      <pc:chgData name="Selda Çelik (ETIYA)" userId="S::selda.celik@etiya.com::5dee5a83-f15e-4c0e-bfe3-a71fffcb0a60" providerId="AD" clId="Web-{63C82CF0-729E-102E-6BFB-04CAE9D7813A}" dt="2024-10-25T13:05:24.204" v="22" actId="20577"/>
      <pc:docMkLst>
        <pc:docMk/>
      </pc:docMkLst>
      <pc:sldChg chg="addSp delSp modSp add replId">
        <pc:chgData name="Selda Çelik (ETIYA)" userId="S::selda.celik@etiya.com::5dee5a83-f15e-4c0e-bfe3-a71fffcb0a60" providerId="AD" clId="Web-{63C82CF0-729E-102E-6BFB-04CAE9D7813A}" dt="2024-10-25T13:05:24.204" v="22" actId="20577"/>
        <pc:sldMkLst>
          <pc:docMk/>
          <pc:sldMk cId="3994848008" sldId="1295"/>
        </pc:sldMkLst>
        <pc:spChg chg="add del mod">
          <ac:chgData name="Selda Çelik (ETIYA)" userId="S::selda.celik@etiya.com::5dee5a83-f15e-4c0e-bfe3-a71fffcb0a60" providerId="AD" clId="Web-{63C82CF0-729E-102E-6BFB-04CAE9D7813A}" dt="2024-10-25T13:05:22.063" v="19" actId="20577"/>
          <ac:spMkLst>
            <pc:docMk/>
            <pc:sldMk cId="3994848008" sldId="1295"/>
            <ac:spMk id="16" creationId="{A9DC96C5-9FB7-45A1-1F69-884288AAEC4C}"/>
          </ac:spMkLst>
        </pc:spChg>
        <pc:spChg chg="mod">
          <ac:chgData name="Selda Çelik (ETIYA)" userId="S::selda.celik@etiya.com::5dee5a83-f15e-4c0e-bfe3-a71fffcb0a60" providerId="AD" clId="Web-{63C82CF0-729E-102E-6BFB-04CAE9D7813A}" dt="2024-10-25T13:05:24.204" v="22" actId="20577"/>
          <ac:spMkLst>
            <pc:docMk/>
            <pc:sldMk cId="3994848008" sldId="1295"/>
            <ac:spMk id="17" creationId="{CED2DCA6-0FE7-81F6-6076-CF9BC46FABBF}"/>
          </ac:spMkLst>
        </pc:spChg>
      </pc:sldChg>
    </pc:docChg>
  </pc:docChgLst>
  <pc:docChgLst>
    <pc:chgData name="Nilberk Bulun (ETIYA)" userId="S::nilberk.bulun@etiya.com::38967f4a-61fe-4f87-9760-237147e68b4d" providerId="AD" clId="Web-{8320321A-B850-F8A8-E62E-508A74B264FB}"/>
    <pc:docChg chg="modSld">
      <pc:chgData name="Nilberk Bulun (ETIYA)" userId="S::nilberk.bulun@etiya.com::38967f4a-61fe-4f87-9760-237147e68b4d" providerId="AD" clId="Web-{8320321A-B850-F8A8-E62E-508A74B264FB}" dt="2024-10-28T14:48:14.272" v="84" actId="1076"/>
      <pc:docMkLst>
        <pc:docMk/>
      </pc:docMkLst>
      <pc:sldChg chg="addSp delSp modSp">
        <pc:chgData name="Nilberk Bulun (ETIYA)" userId="S::nilberk.bulun@etiya.com::38967f4a-61fe-4f87-9760-237147e68b4d" providerId="AD" clId="Web-{8320321A-B850-F8A8-E62E-508A74B264FB}" dt="2024-10-28T14:48:14.272" v="84" actId="1076"/>
        <pc:sldMkLst>
          <pc:docMk/>
          <pc:sldMk cId="1079965679" sldId="1334"/>
        </pc:sldMkLst>
      </pc:sldChg>
    </pc:docChg>
  </pc:docChgLst>
  <pc:docChgLst>
    <pc:chgData name="Canan Çoşkun (ETIYA)" userId="S::canan.coskun@etiya.com::8d92b75a-af8c-4bea-b439-9f7c4fe93f6a" providerId="AD" clId="Web-{78F65C83-D092-A5E7-24C4-75C602A00150}"/>
    <pc:docChg chg="addSld modSld">
      <pc:chgData name="Canan Çoşkun (ETIYA)" userId="S::canan.coskun@etiya.com::8d92b75a-af8c-4bea-b439-9f7c4fe93f6a" providerId="AD" clId="Web-{78F65C83-D092-A5E7-24C4-75C602A00150}" dt="2024-10-27T11:43:12.514" v="123" actId="20577"/>
      <pc:docMkLst>
        <pc:docMk/>
      </pc:docMkLst>
      <pc:sldChg chg="addSp delSp modSp new mod setBg">
        <pc:chgData name="Canan Çoşkun (ETIYA)" userId="S::canan.coskun@etiya.com::8d92b75a-af8c-4bea-b439-9f7c4fe93f6a" providerId="AD" clId="Web-{78F65C83-D092-A5E7-24C4-75C602A00150}" dt="2024-10-27T11:43:12.514" v="123" actId="20577"/>
        <pc:sldMkLst>
          <pc:docMk/>
          <pc:sldMk cId="3494331158" sldId="1315"/>
        </pc:sldMkLst>
        <pc:spChg chg="add mod">
          <ac:chgData name="Canan Çoşkun (ETIYA)" userId="S::canan.coskun@etiya.com::8d92b75a-af8c-4bea-b439-9f7c4fe93f6a" providerId="AD" clId="Web-{78F65C83-D092-A5E7-24C4-75C602A00150}" dt="2024-10-27T11:43:09.592" v="122" actId="1076"/>
          <ac:spMkLst>
            <pc:docMk/>
            <pc:sldMk cId="3494331158" sldId="1315"/>
            <ac:spMk id="6" creationId="{C1DC62F2-4FAD-799F-6D71-BA5C572F527E}"/>
          </ac:spMkLst>
        </pc:spChg>
        <pc:spChg chg="add mod">
          <ac:chgData name="Canan Çoşkun (ETIYA)" userId="S::canan.coskun@etiya.com::8d92b75a-af8c-4bea-b439-9f7c4fe93f6a" providerId="AD" clId="Web-{78F65C83-D092-A5E7-24C4-75C602A00150}" dt="2024-10-27T11:43:00.358" v="117" actId="1076"/>
          <ac:spMkLst>
            <pc:docMk/>
            <pc:sldMk cId="3494331158" sldId="1315"/>
            <ac:spMk id="8" creationId="{97E8D783-E717-570A-83BF-4394D9E0C862}"/>
          </ac:spMkLst>
        </pc:spChg>
        <pc:spChg chg="mod">
          <ac:chgData name="Canan Çoşkun (ETIYA)" userId="S::canan.coskun@etiya.com::8d92b75a-af8c-4bea-b439-9f7c4fe93f6a" providerId="AD" clId="Web-{78F65C83-D092-A5E7-24C4-75C602A00150}" dt="2024-10-27T11:43:12.514" v="123" actId="20577"/>
          <ac:spMkLst>
            <pc:docMk/>
            <pc:sldMk cId="3494331158" sldId="1315"/>
            <ac:spMk id="11" creationId="{66C2F54F-7C93-FBCC-18B6-8787C507050D}"/>
          </ac:spMkLst>
        </pc:spChg>
        <pc:picChg chg="add mod">
          <ac:chgData name="Canan Çoşkun (ETIYA)" userId="S::canan.coskun@etiya.com::8d92b75a-af8c-4bea-b439-9f7c4fe93f6a" providerId="AD" clId="Web-{78F65C83-D092-A5E7-24C4-75C602A00150}" dt="2024-10-27T11:31:32.376" v="103" actId="1076"/>
          <ac:picMkLst>
            <pc:docMk/>
            <pc:sldMk cId="3494331158" sldId="1315"/>
            <ac:picMk id="10" creationId="{643803A0-3846-98B9-F47A-89F48FB70184}"/>
          </ac:picMkLst>
        </pc:picChg>
      </pc:sldChg>
      <pc:sldChg chg="addSp delSp modSp new">
        <pc:chgData name="Canan Çoşkun (ETIYA)" userId="S::canan.coskun@etiya.com::8d92b75a-af8c-4bea-b439-9f7c4fe93f6a" providerId="AD" clId="Web-{78F65C83-D092-A5E7-24C4-75C602A00150}" dt="2024-10-27T10:48:50.165" v="86"/>
        <pc:sldMkLst>
          <pc:docMk/>
          <pc:sldMk cId="2817032357" sldId="1316"/>
        </pc:sldMkLst>
      </pc:sldChg>
      <pc:sldChg chg="modSp">
        <pc:chgData name="Canan Çoşkun (ETIYA)" userId="S::canan.coskun@etiya.com::8d92b75a-af8c-4bea-b439-9f7c4fe93f6a" providerId="AD" clId="Web-{78F65C83-D092-A5E7-24C4-75C602A00150}" dt="2024-10-27T10:50:22.846" v="88" actId="14100"/>
        <pc:sldMkLst>
          <pc:docMk/>
          <pc:sldMk cId="185944998" sldId="1317"/>
        </pc:sldMkLst>
      </pc:sldChg>
      <pc:sldChg chg="addSp modSp">
        <pc:chgData name="Canan Çoşkun (ETIYA)" userId="S::canan.coskun@etiya.com::8d92b75a-af8c-4bea-b439-9f7c4fe93f6a" providerId="AD" clId="Web-{78F65C83-D092-A5E7-24C4-75C602A00150}" dt="2024-10-27T11:10:59.712" v="95" actId="1076"/>
        <pc:sldMkLst>
          <pc:docMk/>
          <pc:sldMk cId="2328755484" sldId="1318"/>
        </pc:sldMkLst>
      </pc:sldChg>
    </pc:docChg>
  </pc:docChgLst>
  <pc:docChgLst>
    <pc:chgData name="Selda Çelik (ETIYA)" userId="S::selda.celik@etiya.com::5dee5a83-f15e-4c0e-bfe3-a71fffcb0a60" providerId="AD" clId="Web-{855C268D-CF7F-CB2E-9315-FFCDBC7BBECE}"/>
    <pc:docChg chg="modSld">
      <pc:chgData name="Selda Çelik (ETIYA)" userId="S::selda.celik@etiya.com::5dee5a83-f15e-4c0e-bfe3-a71fffcb0a60" providerId="AD" clId="Web-{855C268D-CF7F-CB2E-9315-FFCDBC7BBECE}" dt="2024-11-06T21:13:58.082" v="418"/>
      <pc:docMkLst>
        <pc:docMk/>
      </pc:docMkLst>
      <pc:sldChg chg="modNotes">
        <pc:chgData name="Selda Çelik (ETIYA)" userId="S::selda.celik@etiya.com::5dee5a83-f15e-4c0e-bfe3-a71fffcb0a60" providerId="AD" clId="Web-{855C268D-CF7F-CB2E-9315-FFCDBC7BBECE}" dt="2024-11-06T21:13:58.082" v="418"/>
        <pc:sldMkLst>
          <pc:docMk/>
          <pc:sldMk cId="216088248" sldId="1353"/>
        </pc:sldMkLst>
      </pc:sldChg>
    </pc:docChg>
  </pc:docChgLst>
  <pc:docChgLst>
    <pc:chgData name="Nilberk Bulun (ETIYA)" userId="S::nilberk.bulun@etiya.com::38967f4a-61fe-4f87-9760-237147e68b4d" providerId="AD" clId="Web-{D8629EB5-7199-F03E-53C4-C11243E300F1}"/>
    <pc:docChg chg="delSld">
      <pc:chgData name="Nilberk Bulun (ETIYA)" userId="S::nilberk.bulun@etiya.com::38967f4a-61fe-4f87-9760-237147e68b4d" providerId="AD" clId="Web-{D8629EB5-7199-F03E-53C4-C11243E300F1}" dt="2024-11-05T06:30:05.770" v="0"/>
      <pc:docMkLst>
        <pc:docMk/>
      </pc:docMkLst>
      <pc:sldChg chg="del">
        <pc:chgData name="Nilberk Bulun (ETIYA)" userId="S::nilberk.bulun@etiya.com::38967f4a-61fe-4f87-9760-237147e68b4d" providerId="AD" clId="Web-{D8629EB5-7199-F03E-53C4-C11243E300F1}" dt="2024-11-05T06:30:05.770" v="0"/>
        <pc:sldMkLst>
          <pc:docMk/>
          <pc:sldMk cId="2379440624" sldId="1358"/>
        </pc:sldMkLst>
      </pc:sldChg>
    </pc:docChg>
  </pc:docChgLst>
  <pc:docChgLst>
    <pc:chgData name="Selda Çelik (ETIYA)" userId="S::selda.celik@etiya.com::5dee5a83-f15e-4c0e-bfe3-a71fffcb0a60" providerId="AD" clId="Web-{A59F5D87-07F3-BF49-CD6D-827DC9A57893}"/>
    <pc:docChg chg="modSld">
      <pc:chgData name="Selda Çelik (ETIYA)" userId="S::selda.celik@etiya.com::5dee5a83-f15e-4c0e-bfe3-a71fffcb0a60" providerId="AD" clId="Web-{A59F5D87-07F3-BF49-CD6D-827DC9A57893}" dt="2024-10-29T23:12:14.011" v="388" actId="1076"/>
      <pc:docMkLst>
        <pc:docMk/>
      </pc:docMkLst>
      <pc:sldChg chg="modSp">
        <pc:chgData name="Selda Çelik (ETIYA)" userId="S::selda.celik@etiya.com::5dee5a83-f15e-4c0e-bfe3-a71fffcb0a60" providerId="AD" clId="Web-{A59F5D87-07F3-BF49-CD6D-827DC9A57893}" dt="2024-10-29T22:15:40.196" v="150" actId="1076"/>
        <pc:sldMkLst>
          <pc:docMk/>
          <pc:sldMk cId="4003292723" sldId="365"/>
        </pc:sldMkLst>
        <pc:spChg chg="mod">
          <ac:chgData name="Selda Çelik (ETIYA)" userId="S::selda.celik@etiya.com::5dee5a83-f15e-4c0e-bfe3-a71fffcb0a60" providerId="AD" clId="Web-{A59F5D87-07F3-BF49-CD6D-827DC9A57893}" dt="2024-10-29T22:15:40.196" v="150" actId="1076"/>
          <ac:spMkLst>
            <pc:docMk/>
            <pc:sldMk cId="4003292723" sldId="365"/>
            <ac:spMk id="6" creationId="{00000000-0000-0000-0000-000000000000}"/>
          </ac:spMkLst>
        </pc:spChg>
      </pc:sldChg>
      <pc:sldChg chg="modNotes">
        <pc:chgData name="Selda Çelik (ETIYA)" userId="S::selda.celik@etiya.com::5dee5a83-f15e-4c0e-bfe3-a71fffcb0a60" providerId="AD" clId="Web-{A59F5D87-07F3-BF49-CD6D-827DC9A57893}" dt="2024-10-29T22:14:54.144" v="149"/>
        <pc:sldMkLst>
          <pc:docMk/>
          <pc:sldMk cId="4027806151" sldId="1277"/>
        </pc:sldMkLst>
      </pc:sldChg>
      <pc:sldChg chg="modNotes">
        <pc:chgData name="Selda Çelik (ETIYA)" userId="S::selda.celik@etiya.com::5dee5a83-f15e-4c0e-bfe3-a71fffcb0a60" providerId="AD" clId="Web-{A59F5D87-07F3-BF49-CD6D-827DC9A57893}" dt="2024-10-29T22:20:00.970" v="291"/>
        <pc:sldMkLst>
          <pc:docMk/>
          <pc:sldMk cId="868610624" sldId="1290"/>
        </pc:sldMkLst>
      </pc:sldChg>
      <pc:sldChg chg="modSp">
        <pc:chgData name="Selda Çelik (ETIYA)" userId="S::selda.celik@etiya.com::5dee5a83-f15e-4c0e-bfe3-a71fffcb0a60" providerId="AD" clId="Web-{A59F5D87-07F3-BF49-CD6D-827DC9A57893}" dt="2024-10-29T23:06:45.482" v="312" actId="1076"/>
        <pc:sldMkLst>
          <pc:docMk/>
          <pc:sldMk cId="3494331158" sldId="1315"/>
        </pc:sldMkLst>
        <pc:spChg chg="mod">
          <ac:chgData name="Selda Çelik (ETIYA)" userId="S::selda.celik@etiya.com::5dee5a83-f15e-4c0e-bfe3-a71fffcb0a60" providerId="AD" clId="Web-{A59F5D87-07F3-BF49-CD6D-827DC9A57893}" dt="2024-10-29T23:06:45.482" v="312" actId="1076"/>
          <ac:spMkLst>
            <pc:docMk/>
            <pc:sldMk cId="3494331158" sldId="1315"/>
            <ac:spMk id="14" creationId="{D24C9EBD-8642-0954-9C6D-C94F9AD2E6A4}"/>
          </ac:spMkLst>
        </pc:spChg>
      </pc:sldChg>
      <pc:sldChg chg="modSp">
        <pc:chgData name="Selda Çelik (ETIYA)" userId="S::selda.celik@etiya.com::5dee5a83-f15e-4c0e-bfe3-a71fffcb0a60" providerId="AD" clId="Web-{A59F5D87-07F3-BF49-CD6D-827DC9A57893}" dt="2024-10-29T23:07:51.297" v="330" actId="1076"/>
        <pc:sldMkLst>
          <pc:docMk/>
          <pc:sldMk cId="919017112" sldId="1324"/>
        </pc:sldMkLst>
        <pc:spChg chg="mod">
          <ac:chgData name="Selda Çelik (ETIYA)" userId="S::selda.celik@etiya.com::5dee5a83-f15e-4c0e-bfe3-a71fffcb0a60" providerId="AD" clId="Web-{A59F5D87-07F3-BF49-CD6D-827DC9A57893}" dt="2024-10-29T23:07:51.297" v="330" actId="1076"/>
          <ac:spMkLst>
            <pc:docMk/>
            <pc:sldMk cId="919017112" sldId="1324"/>
            <ac:spMk id="4" creationId="{B6B254E5-4425-1977-6E06-D1376118FAA3}"/>
          </ac:spMkLst>
        </pc:spChg>
      </pc:sldChg>
      <pc:sldChg chg="modSp">
        <pc:chgData name="Selda Çelik (ETIYA)" userId="S::selda.celik@etiya.com::5dee5a83-f15e-4c0e-bfe3-a71fffcb0a60" providerId="AD" clId="Web-{A59F5D87-07F3-BF49-CD6D-827DC9A57893}" dt="2024-10-29T23:09:07.284" v="357" actId="1076"/>
        <pc:sldMkLst>
          <pc:docMk/>
          <pc:sldMk cId="4035972299" sldId="1325"/>
        </pc:sldMkLst>
        <pc:spChg chg="mod">
          <ac:chgData name="Selda Çelik (ETIYA)" userId="S::selda.celik@etiya.com::5dee5a83-f15e-4c0e-bfe3-a71fffcb0a60" providerId="AD" clId="Web-{A59F5D87-07F3-BF49-CD6D-827DC9A57893}" dt="2024-10-29T23:09:07.284" v="357" actId="1076"/>
          <ac:spMkLst>
            <pc:docMk/>
            <pc:sldMk cId="4035972299" sldId="1325"/>
            <ac:spMk id="5" creationId="{7822A264-9E15-0CE9-8644-5C2536DA34F4}"/>
          </ac:spMkLst>
        </pc:spChg>
      </pc:sldChg>
      <pc:sldChg chg="modSp">
        <pc:chgData name="Selda Çelik (ETIYA)" userId="S::selda.celik@etiya.com::5dee5a83-f15e-4c0e-bfe3-a71fffcb0a60" providerId="AD" clId="Web-{A59F5D87-07F3-BF49-CD6D-827DC9A57893}" dt="2024-10-29T23:10:14.396" v="373" actId="1076"/>
        <pc:sldMkLst>
          <pc:docMk/>
          <pc:sldMk cId="2348062951" sldId="1344"/>
        </pc:sldMkLst>
        <pc:spChg chg="mod">
          <ac:chgData name="Selda Çelik (ETIYA)" userId="S::selda.celik@etiya.com::5dee5a83-f15e-4c0e-bfe3-a71fffcb0a60" providerId="AD" clId="Web-{A59F5D87-07F3-BF49-CD6D-827DC9A57893}" dt="2024-10-29T23:10:14.396" v="373" actId="1076"/>
          <ac:spMkLst>
            <pc:docMk/>
            <pc:sldMk cId="2348062951" sldId="1344"/>
            <ac:spMk id="10" creationId="{E41C3C21-68EF-29C1-4ADD-628A45B5F29C}"/>
          </ac:spMkLst>
        </pc:spChg>
      </pc:sldChg>
      <pc:sldChg chg="modSp">
        <pc:chgData name="Selda Çelik (ETIYA)" userId="S::selda.celik@etiya.com::5dee5a83-f15e-4c0e-bfe3-a71fffcb0a60" providerId="AD" clId="Web-{A59F5D87-07F3-BF49-CD6D-827DC9A57893}" dt="2024-10-29T23:11:27.915" v="383" actId="1076"/>
        <pc:sldMkLst>
          <pc:docMk/>
          <pc:sldMk cId="1760782865" sldId="1345"/>
        </pc:sldMkLst>
        <pc:spChg chg="mod">
          <ac:chgData name="Selda Çelik (ETIYA)" userId="S::selda.celik@etiya.com::5dee5a83-f15e-4c0e-bfe3-a71fffcb0a60" providerId="AD" clId="Web-{A59F5D87-07F3-BF49-CD6D-827DC9A57893}" dt="2024-10-29T23:11:27.915" v="383" actId="1076"/>
          <ac:spMkLst>
            <pc:docMk/>
            <pc:sldMk cId="1760782865" sldId="1345"/>
            <ac:spMk id="4" creationId="{44AAED2F-5F40-3E94-5FB6-C871E175E7B0}"/>
          </ac:spMkLst>
        </pc:spChg>
        <pc:spChg chg="mod">
          <ac:chgData name="Selda Çelik (ETIYA)" userId="S::selda.celik@etiya.com::5dee5a83-f15e-4c0e-bfe3-a71fffcb0a60" providerId="AD" clId="Web-{A59F5D87-07F3-BF49-CD6D-827DC9A57893}" dt="2024-10-29T23:11:05.289" v="382" actId="1076"/>
          <ac:spMkLst>
            <pc:docMk/>
            <pc:sldMk cId="1760782865" sldId="1345"/>
            <ac:spMk id="12" creationId="{2D7E9F06-ADF4-54C8-47D8-89EBAE3570C8}"/>
          </ac:spMkLst>
        </pc:spChg>
      </pc:sldChg>
      <pc:sldChg chg="modSp">
        <pc:chgData name="Selda Çelik (ETIYA)" userId="S::selda.celik@etiya.com::5dee5a83-f15e-4c0e-bfe3-a71fffcb0a60" providerId="AD" clId="Web-{A59F5D87-07F3-BF49-CD6D-827DC9A57893}" dt="2024-10-29T23:12:14.011" v="388" actId="1076"/>
        <pc:sldMkLst>
          <pc:docMk/>
          <pc:sldMk cId="1989994114" sldId="1347"/>
        </pc:sldMkLst>
      </pc:sldChg>
    </pc:docChg>
  </pc:docChgLst>
  <pc:docChgLst>
    <pc:chgData name="Selda Çelik (ETIYA)" userId="S::selda.celik@etiya.com::5dee5a83-f15e-4c0e-bfe3-a71fffcb0a60" providerId="AD" clId="Web-{6DD6614F-FC82-F7E0-2CC4-A0FA96FBB72C}"/>
    <pc:docChg chg="addSld modSld">
      <pc:chgData name="Selda Çelik (ETIYA)" userId="S::selda.celik@etiya.com::5dee5a83-f15e-4c0e-bfe3-a71fffcb0a60" providerId="AD" clId="Web-{6DD6614F-FC82-F7E0-2CC4-A0FA96FBB72C}" dt="2024-10-28T15:37:35.476" v="744" actId="14100"/>
      <pc:docMkLst>
        <pc:docMk/>
      </pc:docMkLst>
      <pc:sldChg chg="addSp delSp modSp">
        <pc:chgData name="Selda Çelik (ETIYA)" userId="S::selda.celik@etiya.com::5dee5a83-f15e-4c0e-bfe3-a71fffcb0a60" providerId="AD" clId="Web-{6DD6614F-FC82-F7E0-2CC4-A0FA96FBB72C}" dt="2024-10-28T15:28:46.410" v="624"/>
        <pc:sldMkLst>
          <pc:docMk/>
          <pc:sldMk cId="1468766674" sldId="1331"/>
        </pc:sldMkLst>
      </pc:sldChg>
      <pc:sldChg chg="addSp modSp">
        <pc:chgData name="Selda Çelik (ETIYA)" userId="S::selda.celik@etiya.com::5dee5a83-f15e-4c0e-bfe3-a71fffcb0a60" providerId="AD" clId="Web-{6DD6614F-FC82-F7E0-2CC4-A0FA96FBB72C}" dt="2024-10-28T14:58:25.828" v="187"/>
        <pc:sldMkLst>
          <pc:docMk/>
          <pc:sldMk cId="2011855559" sldId="1333"/>
        </pc:sldMkLst>
      </pc:sldChg>
      <pc:sldChg chg="addSp delSp modSp">
        <pc:chgData name="Selda Çelik (ETIYA)" userId="S::selda.celik@etiya.com::5dee5a83-f15e-4c0e-bfe3-a71fffcb0a60" providerId="AD" clId="Web-{6DD6614F-FC82-F7E0-2CC4-A0FA96FBB72C}" dt="2024-10-28T14:52:40.347" v="179" actId="1076"/>
        <pc:sldMkLst>
          <pc:docMk/>
          <pc:sldMk cId="1079965679" sldId="1334"/>
        </pc:sldMkLst>
      </pc:sldChg>
      <pc:sldChg chg="addSp delSp modSp add replId">
        <pc:chgData name="Selda Çelik (ETIYA)" userId="S::selda.celik@etiya.com::5dee5a83-f15e-4c0e-bfe3-a71fffcb0a60" providerId="AD" clId="Web-{6DD6614F-FC82-F7E0-2CC4-A0FA96FBB72C}" dt="2024-10-28T15:37:35.476" v="744" actId="14100"/>
        <pc:sldMkLst>
          <pc:docMk/>
          <pc:sldMk cId="2172252330" sldId="1336"/>
        </pc:sldMkLst>
        <pc:spChg chg="mod">
          <ac:chgData name="Selda Çelik (ETIYA)" userId="S::selda.celik@etiya.com::5dee5a83-f15e-4c0e-bfe3-a71fffcb0a60" providerId="AD" clId="Web-{6DD6614F-FC82-F7E0-2CC4-A0FA96FBB72C}" dt="2024-10-28T15:36:33.177" v="707" actId="14100"/>
          <ac:spMkLst>
            <pc:docMk/>
            <pc:sldMk cId="2172252330" sldId="1336"/>
            <ac:spMk id="4" creationId="{E7F40BBF-917C-414E-AE07-AB6D3968043E}"/>
          </ac:spMkLst>
        </pc:spChg>
        <pc:spChg chg="mod">
          <ac:chgData name="Selda Çelik (ETIYA)" userId="S::selda.celik@etiya.com::5dee5a83-f15e-4c0e-bfe3-a71fffcb0a60" providerId="AD" clId="Web-{6DD6614F-FC82-F7E0-2CC4-A0FA96FBB72C}" dt="2024-10-28T15:36:51.334" v="719" actId="1076"/>
          <ac:spMkLst>
            <pc:docMk/>
            <pc:sldMk cId="2172252330" sldId="1336"/>
            <ac:spMk id="5" creationId="{1F9CA60A-D4DA-1991-F4C7-AC3EB72645E1}"/>
          </ac:spMkLst>
        </pc:spChg>
        <pc:spChg chg="mod">
          <ac:chgData name="Selda Çelik (ETIYA)" userId="S::selda.celik@etiya.com::5dee5a83-f15e-4c0e-bfe3-a71fffcb0a60" providerId="AD" clId="Web-{6DD6614F-FC82-F7E0-2CC4-A0FA96FBB72C}" dt="2024-10-28T15:36:51.349" v="720" actId="1076"/>
          <ac:spMkLst>
            <pc:docMk/>
            <pc:sldMk cId="2172252330" sldId="1336"/>
            <ac:spMk id="6" creationId="{D0E30DDF-AF53-BD8C-B7DF-59A922C0B780}"/>
          </ac:spMkLst>
        </pc:spChg>
        <pc:spChg chg="mod">
          <ac:chgData name="Selda Çelik (ETIYA)" userId="S::selda.celik@etiya.com::5dee5a83-f15e-4c0e-bfe3-a71fffcb0a60" providerId="AD" clId="Web-{6DD6614F-FC82-F7E0-2CC4-A0FA96FBB72C}" dt="2024-10-28T15:36:51.349" v="721" actId="1076"/>
          <ac:spMkLst>
            <pc:docMk/>
            <pc:sldMk cId="2172252330" sldId="1336"/>
            <ac:spMk id="7" creationId="{A8930C09-EF54-5134-AED0-24A5A42BA178}"/>
          </ac:spMkLst>
        </pc:spChg>
        <pc:spChg chg="mod">
          <ac:chgData name="Selda Çelik (ETIYA)" userId="S::selda.celik@etiya.com::5dee5a83-f15e-4c0e-bfe3-a71fffcb0a60" providerId="AD" clId="Web-{6DD6614F-FC82-F7E0-2CC4-A0FA96FBB72C}" dt="2024-10-28T15:36:51.365" v="722" actId="1076"/>
          <ac:spMkLst>
            <pc:docMk/>
            <pc:sldMk cId="2172252330" sldId="1336"/>
            <ac:spMk id="8" creationId="{6D31D842-B3A5-2436-1493-D96797D832E2}"/>
          </ac:spMkLst>
        </pc:spChg>
        <pc:spChg chg="add mod ord">
          <ac:chgData name="Selda Çelik (ETIYA)" userId="S::selda.celik@etiya.com::5dee5a83-f15e-4c0e-bfe3-a71fffcb0a60" providerId="AD" clId="Web-{6DD6614F-FC82-F7E0-2CC4-A0FA96FBB72C}" dt="2024-10-28T15:36:51.303" v="717" actId="1076"/>
          <ac:spMkLst>
            <pc:docMk/>
            <pc:sldMk cId="2172252330" sldId="1336"/>
            <ac:spMk id="14" creationId="{C96817FC-4D28-97B7-8B83-FFAD4C79F4D8}"/>
          </ac:spMkLst>
        </pc:spChg>
        <pc:spChg chg="add mod">
          <ac:chgData name="Selda Çelik (ETIYA)" userId="S::selda.celik@etiya.com::5dee5a83-f15e-4c0e-bfe3-a71fffcb0a60" providerId="AD" clId="Web-{6DD6614F-FC82-F7E0-2CC4-A0FA96FBB72C}" dt="2024-10-28T15:36:51.412" v="724" actId="1076"/>
          <ac:spMkLst>
            <pc:docMk/>
            <pc:sldMk cId="2172252330" sldId="1336"/>
            <ac:spMk id="15" creationId="{A2AD0087-0FD9-D820-2EFB-9B5EFCC0B0C5}"/>
          </ac:spMkLst>
        </pc:spChg>
        <pc:spChg chg="mod">
          <ac:chgData name="Selda Çelik (ETIYA)" userId="S::selda.celik@etiya.com::5dee5a83-f15e-4c0e-bfe3-a71fffcb0a60" providerId="AD" clId="Web-{6DD6614F-FC82-F7E0-2CC4-A0FA96FBB72C}" dt="2024-10-28T15:36:51.318" v="718" actId="1076"/>
          <ac:spMkLst>
            <pc:docMk/>
            <pc:sldMk cId="2172252330" sldId="1336"/>
            <ac:spMk id="16" creationId="{535AC4C7-A3D7-0ABB-774C-31E29A07B1A5}"/>
          </ac:spMkLst>
        </pc:spChg>
        <pc:spChg chg="add mod ord">
          <ac:chgData name="Selda Çelik (ETIYA)" userId="S::selda.celik@etiya.com::5dee5a83-f15e-4c0e-bfe3-a71fffcb0a60" providerId="AD" clId="Web-{6DD6614F-FC82-F7E0-2CC4-A0FA96FBB72C}" dt="2024-10-28T15:36:51.287" v="716" actId="1076"/>
          <ac:spMkLst>
            <pc:docMk/>
            <pc:sldMk cId="2172252330" sldId="1336"/>
            <ac:spMk id="22" creationId="{7F2D59C7-A7F8-6F7E-C878-78C84C3BAF69}"/>
          </ac:spMkLst>
        </pc:spChg>
        <pc:spChg chg="add mod">
          <ac:chgData name="Selda Çelik (ETIYA)" userId="S::selda.celik@etiya.com::5dee5a83-f15e-4c0e-bfe3-a71fffcb0a60" providerId="AD" clId="Web-{6DD6614F-FC82-F7E0-2CC4-A0FA96FBB72C}" dt="2024-10-28T15:37:15.163" v="737" actId="1076"/>
          <ac:spMkLst>
            <pc:docMk/>
            <pc:sldMk cId="2172252330" sldId="1336"/>
            <ac:spMk id="24" creationId="{AA227DF4-9682-1AFD-C286-F9845BA6D96E}"/>
          </ac:spMkLst>
        </pc:spChg>
        <pc:spChg chg="add mod">
          <ac:chgData name="Selda Çelik (ETIYA)" userId="S::selda.celik@etiya.com::5dee5a83-f15e-4c0e-bfe3-a71fffcb0a60" providerId="AD" clId="Web-{6DD6614F-FC82-F7E0-2CC4-A0FA96FBB72C}" dt="2024-10-28T15:36:51.443" v="727" actId="1076"/>
          <ac:spMkLst>
            <pc:docMk/>
            <pc:sldMk cId="2172252330" sldId="1336"/>
            <ac:spMk id="27" creationId="{9DCCC7D8-E4E7-211C-7170-10091D51E4A3}"/>
          </ac:spMkLst>
        </pc:spChg>
        <pc:spChg chg="add mod">
          <ac:chgData name="Selda Çelik (ETIYA)" userId="S::selda.celik@etiya.com::5dee5a83-f15e-4c0e-bfe3-a71fffcb0a60" providerId="AD" clId="Web-{6DD6614F-FC82-F7E0-2CC4-A0FA96FBB72C}" dt="2024-10-28T15:37:28.648" v="743" actId="1076"/>
          <ac:spMkLst>
            <pc:docMk/>
            <pc:sldMk cId="2172252330" sldId="1336"/>
            <ac:spMk id="34" creationId="{99F3A78A-A6C1-484D-F949-20706D1B6D01}"/>
          </ac:spMkLst>
        </pc:spChg>
        <pc:spChg chg="add mod">
          <ac:chgData name="Selda Çelik (ETIYA)" userId="S::selda.celik@etiya.com::5dee5a83-f15e-4c0e-bfe3-a71fffcb0a60" providerId="AD" clId="Web-{6DD6614F-FC82-F7E0-2CC4-A0FA96FBB72C}" dt="2024-10-28T15:36:51.490" v="730" actId="1076"/>
          <ac:spMkLst>
            <pc:docMk/>
            <pc:sldMk cId="2172252330" sldId="1336"/>
            <ac:spMk id="35" creationId="{21F6FE81-C6B8-0372-A127-52BB52FF67EC}"/>
          </ac:spMkLst>
        </pc:spChg>
        <pc:spChg chg="add mod">
          <ac:chgData name="Selda Çelik (ETIYA)" userId="S::selda.celik@etiya.com::5dee5a83-f15e-4c0e-bfe3-a71fffcb0a60" providerId="AD" clId="Web-{6DD6614F-FC82-F7E0-2CC4-A0FA96FBB72C}" dt="2024-10-28T15:36:51.521" v="731" actId="1076"/>
          <ac:spMkLst>
            <pc:docMk/>
            <pc:sldMk cId="2172252330" sldId="1336"/>
            <ac:spMk id="36" creationId="{924B970D-FDC1-2C23-6611-79887A54C441}"/>
          </ac:spMkLst>
        </pc:spChg>
        <pc:spChg chg="add mod">
          <ac:chgData name="Selda Çelik (ETIYA)" userId="S::selda.celik@etiya.com::5dee5a83-f15e-4c0e-bfe3-a71fffcb0a60" providerId="AD" clId="Web-{6DD6614F-FC82-F7E0-2CC4-A0FA96FBB72C}" dt="2024-10-28T15:36:51.537" v="732" actId="1076"/>
          <ac:spMkLst>
            <pc:docMk/>
            <pc:sldMk cId="2172252330" sldId="1336"/>
            <ac:spMk id="37" creationId="{B1DC72DD-FCF9-2BA5-A8F4-82349BB788DD}"/>
          </ac:spMkLst>
        </pc:spChg>
        <pc:spChg chg="add mod ord">
          <ac:chgData name="Selda Çelik (ETIYA)" userId="S::selda.celik@etiya.com::5dee5a83-f15e-4c0e-bfe3-a71fffcb0a60" providerId="AD" clId="Web-{6DD6614F-FC82-F7E0-2CC4-A0FA96FBB72C}" dt="2024-10-28T15:36:51.240" v="714" actId="1076"/>
          <ac:spMkLst>
            <pc:docMk/>
            <pc:sldMk cId="2172252330" sldId="1336"/>
            <ac:spMk id="39" creationId="{228FDEF4-6135-4B2A-8353-0E2A73BF0CCC}"/>
          </ac:spMkLst>
        </pc:spChg>
        <pc:spChg chg="add mod">
          <ac:chgData name="Selda Çelik (ETIYA)" userId="S::selda.celik@etiya.com::5dee5a83-f15e-4c0e-bfe3-a71fffcb0a60" providerId="AD" clId="Web-{6DD6614F-FC82-F7E0-2CC4-A0FA96FBB72C}" dt="2024-10-28T15:36:51.568" v="733" actId="1076"/>
          <ac:spMkLst>
            <pc:docMk/>
            <pc:sldMk cId="2172252330" sldId="1336"/>
            <ac:spMk id="41" creationId="{0916703A-A056-0BA2-EB78-6211E1B9362F}"/>
          </ac:spMkLst>
        </pc:spChg>
        <pc:spChg chg="add mod">
          <ac:chgData name="Selda Çelik (ETIYA)" userId="S::selda.celik@etiya.com::5dee5a83-f15e-4c0e-bfe3-a71fffcb0a60" providerId="AD" clId="Web-{6DD6614F-FC82-F7E0-2CC4-A0FA96FBB72C}" dt="2024-10-28T15:36:51.209" v="711" actId="1076"/>
          <ac:spMkLst>
            <pc:docMk/>
            <pc:sldMk cId="2172252330" sldId="1336"/>
            <ac:spMk id="42" creationId="{35365C17-2F41-2744-7DF0-8517704B6F15}"/>
          </ac:spMkLst>
        </pc:spChg>
        <pc:spChg chg="add mod">
          <ac:chgData name="Selda Çelik (ETIYA)" userId="S::selda.celik@etiya.com::5dee5a83-f15e-4c0e-bfe3-a71fffcb0a60" providerId="AD" clId="Web-{6DD6614F-FC82-F7E0-2CC4-A0FA96FBB72C}" dt="2024-10-28T15:36:51.224" v="713" actId="1076"/>
          <ac:spMkLst>
            <pc:docMk/>
            <pc:sldMk cId="2172252330" sldId="1336"/>
            <ac:spMk id="43" creationId="{653EADC4-7628-D8BE-4AD2-CB70669DF893}"/>
          </ac:spMkLst>
        </pc:spChg>
        <pc:spChg chg="add mod ord">
          <ac:chgData name="Selda Çelik (ETIYA)" userId="S::selda.celik@etiya.com::5dee5a83-f15e-4c0e-bfe3-a71fffcb0a60" providerId="AD" clId="Web-{6DD6614F-FC82-F7E0-2CC4-A0FA96FBB72C}" dt="2024-10-28T15:37:35.476" v="744" actId="14100"/>
          <ac:spMkLst>
            <pc:docMk/>
            <pc:sldMk cId="2172252330" sldId="1336"/>
            <ac:spMk id="44" creationId="{E401B951-7878-7355-A91A-20435C908099}"/>
          </ac:spMkLst>
        </pc:spChg>
        <pc:spChg chg="add mod ord">
          <ac:chgData name="Selda Çelik (ETIYA)" userId="S::selda.celik@etiya.com::5dee5a83-f15e-4c0e-bfe3-a71fffcb0a60" providerId="AD" clId="Web-{6DD6614F-FC82-F7E0-2CC4-A0FA96FBB72C}" dt="2024-10-28T15:37:28.632" v="742" actId="1076"/>
          <ac:spMkLst>
            <pc:docMk/>
            <pc:sldMk cId="2172252330" sldId="1336"/>
            <ac:spMk id="45" creationId="{2BFA84AF-79D2-CEDA-F5ED-8066EB5BDF88}"/>
          </ac:spMkLst>
        </pc:spChg>
        <pc:picChg chg="mod">
          <ac:chgData name="Selda Çelik (ETIYA)" userId="S::selda.celik@etiya.com::5dee5a83-f15e-4c0e-bfe3-a71fffcb0a60" providerId="AD" clId="Web-{6DD6614F-FC82-F7E0-2CC4-A0FA96FBB72C}" dt="2024-10-28T15:36:51.381" v="723" actId="1076"/>
          <ac:picMkLst>
            <pc:docMk/>
            <pc:sldMk cId="2172252330" sldId="1336"/>
            <ac:picMk id="13" creationId="{7D250A52-4B22-034C-C242-E432446996D2}"/>
          </ac:picMkLst>
        </pc:picChg>
        <pc:picChg chg="add mod">
          <ac:chgData name="Selda Çelik (ETIYA)" userId="S::selda.celik@etiya.com::5dee5a83-f15e-4c0e-bfe3-a71fffcb0a60" providerId="AD" clId="Web-{6DD6614F-FC82-F7E0-2CC4-A0FA96FBB72C}" dt="2024-10-28T15:37:15.178" v="738" actId="1076"/>
          <ac:picMkLst>
            <pc:docMk/>
            <pc:sldMk cId="2172252330" sldId="1336"/>
            <ac:picMk id="19" creationId="{8B8F855E-5757-EAF3-22DC-2BD5B586C375}"/>
          </ac:picMkLst>
        </pc:picChg>
        <pc:picChg chg="mod ord">
          <ac:chgData name="Selda Çelik (ETIYA)" userId="S::selda.celik@etiya.com::5dee5a83-f15e-4c0e-bfe3-a71fffcb0a60" providerId="AD" clId="Web-{6DD6614F-FC82-F7E0-2CC4-A0FA96FBB72C}" dt="2024-10-28T15:37:03.694" v="736"/>
          <ac:picMkLst>
            <pc:docMk/>
            <pc:sldMk cId="2172252330" sldId="1336"/>
            <ac:picMk id="20" creationId="{20A6F0EB-DDD6-C3E1-9E42-232FFEF10AC9}"/>
          </ac:picMkLst>
        </pc:picChg>
        <pc:picChg chg="add mod">
          <ac:chgData name="Selda Çelik (ETIYA)" userId="S::selda.celik@etiya.com::5dee5a83-f15e-4c0e-bfe3-a71fffcb0a60" providerId="AD" clId="Web-{6DD6614F-FC82-F7E0-2CC4-A0FA96FBB72C}" dt="2024-10-28T15:36:51.428" v="725" actId="1076"/>
          <ac:picMkLst>
            <pc:docMk/>
            <pc:sldMk cId="2172252330" sldId="1336"/>
            <ac:picMk id="21" creationId="{5B5C55FC-5C6B-E59A-DFE2-F96F9D3BC875}"/>
          </ac:picMkLst>
        </pc:picChg>
        <pc:picChg chg="add mod">
          <ac:chgData name="Selda Çelik (ETIYA)" userId="S::selda.celik@etiya.com::5dee5a83-f15e-4c0e-bfe3-a71fffcb0a60" providerId="AD" clId="Web-{6DD6614F-FC82-F7E0-2CC4-A0FA96FBB72C}" dt="2024-10-28T15:36:51.428" v="726" actId="1076"/>
          <ac:picMkLst>
            <pc:docMk/>
            <pc:sldMk cId="2172252330" sldId="1336"/>
            <ac:picMk id="26" creationId="{4CDA33E0-8C75-457C-19AB-BDE5810ACFD7}"/>
          </ac:picMkLst>
        </pc:picChg>
        <pc:picChg chg="add mod">
          <ac:chgData name="Selda Çelik (ETIYA)" userId="S::selda.celik@etiya.com::5dee5a83-f15e-4c0e-bfe3-a71fffcb0a60" providerId="AD" clId="Web-{6DD6614F-FC82-F7E0-2CC4-A0FA96FBB72C}" dt="2024-10-28T15:36:51.475" v="728" actId="1076"/>
          <ac:picMkLst>
            <pc:docMk/>
            <pc:sldMk cId="2172252330" sldId="1336"/>
            <ac:picMk id="30" creationId="{FFE249BE-3A4F-B73B-F212-9EA95531B785}"/>
          </ac:picMkLst>
        </pc:picChg>
      </pc:sldChg>
    </pc:docChg>
  </pc:docChgLst>
  <pc:docChgLst>
    <pc:chgData name="Didem Boran (ETIYA)" userId="S::didem.boran@etiya.com::7a140253-b085-4348-83ae-e28b081f1b6a" providerId="AD" clId="Web-{C7F7BA80-EEE7-649F-116E-1D5E847A8416}"/>
    <pc:docChg chg="addSld delSld modSld sldOrd">
      <pc:chgData name="Didem Boran (ETIYA)" userId="S::didem.boran@etiya.com::7a140253-b085-4348-83ae-e28b081f1b6a" providerId="AD" clId="Web-{C7F7BA80-EEE7-649F-116E-1D5E847A8416}" dt="2024-11-04T15:16:43.491" v="85" actId="20577"/>
      <pc:docMkLst>
        <pc:docMk/>
      </pc:docMkLst>
      <pc:sldChg chg="addSp delSp modSp del mod ord setBg modClrScheme delDesignElem chgLayout">
        <pc:chgData name="Didem Boran (ETIYA)" userId="S::didem.boran@etiya.com::7a140253-b085-4348-83ae-e28b081f1b6a" providerId="AD" clId="Web-{C7F7BA80-EEE7-649F-116E-1D5E847A8416}" dt="2024-11-04T15:12:01.609" v="48"/>
        <pc:sldMkLst>
          <pc:docMk/>
          <pc:sldMk cId="693386161" sldId="407"/>
        </pc:sldMkLst>
      </pc:sldChg>
      <pc:sldChg chg="modSp del">
        <pc:chgData name="Didem Boran (ETIYA)" userId="S::didem.boran@etiya.com::7a140253-b085-4348-83ae-e28b081f1b6a" providerId="AD" clId="Web-{C7F7BA80-EEE7-649F-116E-1D5E847A8416}" dt="2024-11-04T15:16:02.740" v="69"/>
        <pc:sldMkLst>
          <pc:docMk/>
          <pc:sldMk cId="879510016" sldId="1342"/>
        </pc:sldMkLst>
      </pc:sldChg>
      <pc:sldChg chg="modSp">
        <pc:chgData name="Didem Boran (ETIYA)" userId="S::didem.boran@etiya.com::7a140253-b085-4348-83ae-e28b081f1b6a" providerId="AD" clId="Web-{C7F7BA80-EEE7-649F-116E-1D5E847A8416}" dt="2024-11-04T15:15:46.115" v="64" actId="20577"/>
        <pc:sldMkLst>
          <pc:docMk/>
          <pc:sldMk cId="1652003478" sldId="1348"/>
        </pc:sldMkLst>
        <pc:spChg chg="mod">
          <ac:chgData name="Didem Boran (ETIYA)" userId="S::didem.boran@etiya.com::7a140253-b085-4348-83ae-e28b081f1b6a" providerId="AD" clId="Web-{C7F7BA80-EEE7-649F-116E-1D5E847A8416}" dt="2024-11-04T15:15:46.115" v="64" actId="20577"/>
          <ac:spMkLst>
            <pc:docMk/>
            <pc:sldMk cId="1652003478" sldId="1348"/>
            <ac:spMk id="11" creationId="{245A15D1-F322-8AB0-2B91-DA93C0B7BF6C}"/>
          </ac:spMkLst>
        </pc:spChg>
      </pc:sldChg>
      <pc:sldChg chg="modSp ord">
        <pc:chgData name="Didem Boran (ETIYA)" userId="S::didem.boran@etiya.com::7a140253-b085-4348-83ae-e28b081f1b6a" providerId="AD" clId="Web-{C7F7BA80-EEE7-649F-116E-1D5E847A8416}" dt="2024-11-04T15:16:27.319" v="77" actId="20577"/>
        <pc:sldMkLst>
          <pc:docMk/>
          <pc:sldMk cId="1063184890" sldId="1349"/>
        </pc:sldMkLst>
        <pc:spChg chg="mod">
          <ac:chgData name="Didem Boran (ETIYA)" userId="S::didem.boran@etiya.com::7a140253-b085-4348-83ae-e28b081f1b6a" providerId="AD" clId="Web-{C7F7BA80-EEE7-649F-116E-1D5E847A8416}" dt="2024-11-04T15:16:27.319" v="77" actId="20577"/>
          <ac:spMkLst>
            <pc:docMk/>
            <pc:sldMk cId="1063184890" sldId="1349"/>
            <ac:spMk id="9" creationId="{EB47A7FC-3EA8-6A06-0D0E-CED93A9B573A}"/>
          </ac:spMkLst>
        </pc:spChg>
      </pc:sldChg>
      <pc:sldChg chg="modSp">
        <pc:chgData name="Didem Boran (ETIYA)" userId="S::didem.boran@etiya.com::7a140253-b085-4348-83ae-e28b081f1b6a" providerId="AD" clId="Web-{C7F7BA80-EEE7-649F-116E-1D5E847A8416}" dt="2024-11-04T15:16:43.491" v="85" actId="20577"/>
        <pc:sldMkLst>
          <pc:docMk/>
          <pc:sldMk cId="2437987070" sldId="1352"/>
        </pc:sldMkLst>
        <pc:spChg chg="mod">
          <ac:chgData name="Didem Boran (ETIYA)" userId="S::didem.boran@etiya.com::7a140253-b085-4348-83ae-e28b081f1b6a" providerId="AD" clId="Web-{C7F7BA80-EEE7-649F-116E-1D5E847A8416}" dt="2024-11-04T15:16:43.491" v="85" actId="20577"/>
          <ac:spMkLst>
            <pc:docMk/>
            <pc:sldMk cId="2437987070" sldId="1352"/>
            <ac:spMk id="6" creationId="{94B16DF1-4970-7ED2-085E-80C0EB9AE4B1}"/>
          </ac:spMkLst>
        </pc:spChg>
      </pc:sldChg>
      <pc:sldChg chg="addSp delSp modSp add ord replId">
        <pc:chgData name="Didem Boran (ETIYA)" userId="S::didem.boran@etiya.com::7a140253-b085-4348-83ae-e28b081f1b6a" providerId="AD" clId="Web-{C7F7BA80-EEE7-649F-116E-1D5E847A8416}" dt="2024-11-04T15:11:58.375" v="47" actId="1076"/>
        <pc:sldMkLst>
          <pc:docMk/>
          <pc:sldMk cId="131670809" sldId="1359"/>
        </pc:sldMkLst>
        <pc:picChg chg="add mod">
          <ac:chgData name="Didem Boran (ETIYA)" userId="S::didem.boran@etiya.com::7a140253-b085-4348-83ae-e28b081f1b6a" providerId="AD" clId="Web-{C7F7BA80-EEE7-649F-116E-1D5E847A8416}" dt="2024-11-04T15:11:58.375" v="47" actId="1076"/>
          <ac:picMkLst>
            <pc:docMk/>
            <pc:sldMk cId="131670809" sldId="1359"/>
            <ac:picMk id="5" creationId="{FB176938-4584-5404-A7A3-602F800C4044}"/>
          </ac:picMkLst>
        </pc:picChg>
        <pc:picChg chg="add mod">
          <ac:chgData name="Didem Boran (ETIYA)" userId="S::didem.boran@etiya.com::7a140253-b085-4348-83ae-e28b081f1b6a" providerId="AD" clId="Web-{C7F7BA80-EEE7-649F-116E-1D5E847A8416}" dt="2024-11-04T15:11:56.656" v="46" actId="1076"/>
          <ac:picMkLst>
            <pc:docMk/>
            <pc:sldMk cId="131670809" sldId="1359"/>
            <ac:picMk id="10" creationId="{375513DF-2500-E113-1A69-B548448B93A2}"/>
          </ac:picMkLst>
        </pc:picChg>
      </pc:sldChg>
      <pc:sldChg chg="add del replId">
        <pc:chgData name="Didem Boran (ETIYA)" userId="S::didem.boran@etiya.com::7a140253-b085-4348-83ae-e28b081f1b6a" providerId="AD" clId="Web-{C7F7BA80-EEE7-649F-116E-1D5E847A8416}" dt="2024-11-04T15:02:06.626" v="1"/>
        <pc:sldMkLst>
          <pc:docMk/>
          <pc:sldMk cId="2568023617" sldId="1359"/>
        </pc:sldMkLst>
      </pc:sldChg>
      <pc:sldChg chg="add ord replId">
        <pc:chgData name="Didem Boran (ETIYA)" userId="S::didem.boran@etiya.com::7a140253-b085-4348-83ae-e28b081f1b6a" providerId="AD" clId="Web-{C7F7BA80-EEE7-649F-116E-1D5E847A8416}" dt="2024-11-04T15:13:20.049" v="49"/>
        <pc:sldMkLst>
          <pc:docMk/>
          <pc:sldMk cId="3480014976" sldId="1360"/>
        </pc:sldMkLst>
      </pc:sldChg>
    </pc:docChg>
  </pc:docChgLst>
  <pc:docChgLst>
    <pc:chgData name="Selda Çelik (ETIYA)" userId="S::selda.celik@etiya.com::5dee5a83-f15e-4c0e-bfe3-a71fffcb0a60" providerId="AD" clId="Web-{B773CFBD-90B9-0F6D-57BA-261696261BA1}"/>
    <pc:docChg chg="delSld modSld sldOrd">
      <pc:chgData name="Selda Çelik (ETIYA)" userId="S::selda.celik@etiya.com::5dee5a83-f15e-4c0e-bfe3-a71fffcb0a60" providerId="AD" clId="Web-{B773CFBD-90B9-0F6D-57BA-261696261BA1}" dt="2024-10-29T21:05:51.368" v="25" actId="1076"/>
      <pc:docMkLst>
        <pc:docMk/>
      </pc:docMkLst>
      <pc:sldChg chg="del">
        <pc:chgData name="Selda Çelik (ETIYA)" userId="S::selda.celik@etiya.com::5dee5a83-f15e-4c0e-bfe3-a71fffcb0a60" providerId="AD" clId="Web-{B773CFBD-90B9-0F6D-57BA-261696261BA1}" dt="2024-10-29T21:03:13.299" v="12"/>
        <pc:sldMkLst>
          <pc:docMk/>
          <pc:sldMk cId="3195548084" sldId="275"/>
        </pc:sldMkLst>
      </pc:sldChg>
      <pc:sldChg chg="del">
        <pc:chgData name="Selda Çelik (ETIYA)" userId="S::selda.celik@etiya.com::5dee5a83-f15e-4c0e-bfe3-a71fffcb0a60" providerId="AD" clId="Web-{B773CFBD-90B9-0F6D-57BA-261696261BA1}" dt="2024-10-29T21:02:15.172" v="4"/>
        <pc:sldMkLst>
          <pc:docMk/>
          <pc:sldMk cId="2197604088" sldId="276"/>
        </pc:sldMkLst>
      </pc:sldChg>
      <pc:sldChg chg="del">
        <pc:chgData name="Selda Çelik (ETIYA)" userId="S::selda.celik@etiya.com::5dee5a83-f15e-4c0e-bfe3-a71fffcb0a60" providerId="AD" clId="Web-{B773CFBD-90B9-0F6D-57BA-261696261BA1}" dt="2024-10-29T21:02:42.861" v="7"/>
        <pc:sldMkLst>
          <pc:docMk/>
          <pc:sldMk cId="413529837" sldId="384"/>
        </pc:sldMkLst>
      </pc:sldChg>
      <pc:sldChg chg="del">
        <pc:chgData name="Selda Çelik (ETIYA)" userId="S::selda.celik@etiya.com::5dee5a83-f15e-4c0e-bfe3-a71fffcb0a60" providerId="AD" clId="Web-{B773CFBD-90B9-0F6D-57BA-261696261BA1}" dt="2024-10-29T21:02:51.283" v="9"/>
        <pc:sldMkLst>
          <pc:docMk/>
          <pc:sldMk cId="2685150305" sldId="392"/>
        </pc:sldMkLst>
      </pc:sldChg>
      <pc:sldChg chg="del">
        <pc:chgData name="Selda Çelik (ETIYA)" userId="S::selda.celik@etiya.com::5dee5a83-f15e-4c0e-bfe3-a71fffcb0a60" providerId="AD" clId="Web-{B773CFBD-90B9-0F6D-57BA-261696261BA1}" dt="2024-10-29T21:03:16.690" v="13"/>
        <pc:sldMkLst>
          <pc:docMk/>
          <pc:sldMk cId="692330183" sldId="393"/>
        </pc:sldMkLst>
      </pc:sldChg>
      <pc:sldChg chg="del">
        <pc:chgData name="Selda Çelik (ETIYA)" userId="S::selda.celik@etiya.com::5dee5a83-f15e-4c0e-bfe3-a71fffcb0a60" providerId="AD" clId="Web-{B773CFBD-90B9-0F6D-57BA-261696261BA1}" dt="2024-10-29T21:02:46.501" v="8"/>
        <pc:sldMkLst>
          <pc:docMk/>
          <pc:sldMk cId="3255656532" sldId="1273"/>
        </pc:sldMkLst>
      </pc:sldChg>
      <pc:sldChg chg="del">
        <pc:chgData name="Selda Çelik (ETIYA)" userId="S::selda.celik@etiya.com::5dee5a83-f15e-4c0e-bfe3-a71fffcb0a60" providerId="AD" clId="Web-{B773CFBD-90B9-0F6D-57BA-261696261BA1}" dt="2024-10-29T21:02:39.501" v="6"/>
        <pc:sldMkLst>
          <pc:docMk/>
          <pc:sldMk cId="2838683212" sldId="1280"/>
        </pc:sldMkLst>
      </pc:sldChg>
      <pc:sldChg chg="del">
        <pc:chgData name="Selda Çelik (ETIYA)" userId="S::selda.celik@etiya.com::5dee5a83-f15e-4c0e-bfe3-a71fffcb0a60" providerId="AD" clId="Web-{B773CFBD-90B9-0F6D-57BA-261696261BA1}" dt="2024-10-29T21:02:58.924" v="10"/>
        <pc:sldMkLst>
          <pc:docMk/>
          <pc:sldMk cId="2210917745" sldId="1286"/>
        </pc:sldMkLst>
      </pc:sldChg>
      <pc:sldChg chg="del">
        <pc:chgData name="Selda Çelik (ETIYA)" userId="S::selda.celik@etiya.com::5dee5a83-f15e-4c0e-bfe3-a71fffcb0a60" providerId="AD" clId="Web-{B773CFBD-90B9-0F6D-57BA-261696261BA1}" dt="2024-10-29T21:03:24.768" v="15"/>
        <pc:sldMkLst>
          <pc:docMk/>
          <pc:sldMk cId="2849508381" sldId="1289"/>
        </pc:sldMkLst>
      </pc:sldChg>
      <pc:sldChg chg="del">
        <pc:chgData name="Selda Çelik (ETIYA)" userId="S::selda.celik@etiya.com::5dee5a83-f15e-4c0e-bfe3-a71fffcb0a60" providerId="AD" clId="Web-{B773CFBD-90B9-0F6D-57BA-261696261BA1}" dt="2024-10-29T21:02:10.891" v="3"/>
        <pc:sldMkLst>
          <pc:docMk/>
          <pc:sldMk cId="578232135" sldId="1291"/>
        </pc:sldMkLst>
      </pc:sldChg>
      <pc:sldChg chg="del">
        <pc:chgData name="Selda Çelik (ETIYA)" userId="S::selda.celik@etiya.com::5dee5a83-f15e-4c0e-bfe3-a71fffcb0a60" providerId="AD" clId="Web-{B773CFBD-90B9-0F6D-57BA-261696261BA1}" dt="2024-10-29T21:02:36.220" v="5"/>
        <pc:sldMkLst>
          <pc:docMk/>
          <pc:sldMk cId="1434546583" sldId="1292"/>
        </pc:sldMkLst>
      </pc:sldChg>
      <pc:sldChg chg="del">
        <pc:chgData name="Selda Çelik (ETIYA)" userId="S::selda.celik@etiya.com::5dee5a83-f15e-4c0e-bfe3-a71fffcb0a60" providerId="AD" clId="Web-{B773CFBD-90B9-0F6D-57BA-261696261BA1}" dt="2024-10-29T21:03:20.549" v="14"/>
        <pc:sldMkLst>
          <pc:docMk/>
          <pc:sldMk cId="3238832294" sldId="1300"/>
        </pc:sldMkLst>
      </pc:sldChg>
      <pc:sldChg chg="addSp modSp ord">
        <pc:chgData name="Selda Çelik (ETIYA)" userId="S::selda.celik@etiya.com::5dee5a83-f15e-4c0e-bfe3-a71fffcb0a60" providerId="AD" clId="Web-{B773CFBD-90B9-0F6D-57BA-261696261BA1}" dt="2024-10-29T21:05:04.773" v="21" actId="1076"/>
        <pc:sldMkLst>
          <pc:docMk/>
          <pc:sldMk cId="1881444719" sldId="1301"/>
        </pc:sldMkLst>
        <pc:spChg chg="add mod">
          <ac:chgData name="Selda Çelik (ETIYA)" userId="S::selda.celik@etiya.com::5dee5a83-f15e-4c0e-bfe3-a71fffcb0a60" providerId="AD" clId="Web-{B773CFBD-90B9-0F6D-57BA-261696261BA1}" dt="2024-10-29T21:05:04.773" v="21" actId="1076"/>
          <ac:spMkLst>
            <pc:docMk/>
            <pc:sldMk cId="1881444719" sldId="1301"/>
            <ac:spMk id="4" creationId="{C1234E36-2F27-F100-B376-4C1F64EE0EA6}"/>
          </ac:spMkLst>
        </pc:spChg>
      </pc:sldChg>
      <pc:sldChg chg="del">
        <pc:chgData name="Selda Çelik (ETIYA)" userId="S::selda.celik@etiya.com::5dee5a83-f15e-4c0e-bfe3-a71fffcb0a60" providerId="AD" clId="Web-{B773CFBD-90B9-0F6D-57BA-261696261BA1}" dt="2024-10-29T21:01:16.323" v="1"/>
        <pc:sldMkLst>
          <pc:docMk/>
          <pc:sldMk cId="1805254462" sldId="1302"/>
        </pc:sldMkLst>
      </pc:sldChg>
      <pc:sldChg chg="modSp del">
        <pc:chgData name="Selda Çelik (ETIYA)" userId="S::selda.celik@etiya.com::5dee5a83-f15e-4c0e-bfe3-a71fffcb0a60" providerId="AD" clId="Web-{B773CFBD-90B9-0F6D-57BA-261696261BA1}" dt="2024-10-29T21:04:52.568" v="19"/>
        <pc:sldMkLst>
          <pc:docMk/>
          <pc:sldMk cId="3274385283" sldId="1303"/>
        </pc:sldMkLst>
      </pc:sldChg>
      <pc:sldChg chg="del">
        <pc:chgData name="Selda Çelik (ETIYA)" userId="S::selda.celik@etiya.com::5dee5a83-f15e-4c0e-bfe3-a71fffcb0a60" providerId="AD" clId="Web-{B773CFBD-90B9-0F6D-57BA-261696261BA1}" dt="2024-10-29T21:00:26.103" v="0"/>
        <pc:sldMkLst>
          <pc:docMk/>
          <pc:sldMk cId="249104222" sldId="1305"/>
        </pc:sldMkLst>
      </pc:sldChg>
      <pc:sldChg chg="del">
        <pc:chgData name="Selda Çelik (ETIYA)" userId="S::selda.celik@etiya.com::5dee5a83-f15e-4c0e-bfe3-a71fffcb0a60" providerId="AD" clId="Web-{B773CFBD-90B9-0F6D-57BA-261696261BA1}" dt="2024-10-29T21:01:19.402" v="2"/>
        <pc:sldMkLst>
          <pc:docMk/>
          <pc:sldMk cId="2806354783" sldId="1306"/>
        </pc:sldMkLst>
      </pc:sldChg>
      <pc:sldChg chg="modSp">
        <pc:chgData name="Selda Çelik (ETIYA)" userId="S::selda.celik@etiya.com::5dee5a83-f15e-4c0e-bfe3-a71fffcb0a60" providerId="AD" clId="Web-{B773CFBD-90B9-0F6D-57BA-261696261BA1}" dt="2024-10-29T21:05:51.368" v="25" actId="1076"/>
        <pc:sldMkLst>
          <pc:docMk/>
          <pc:sldMk cId="3568336694" sldId="1312"/>
        </pc:sldMkLst>
        <pc:picChg chg="mod">
          <ac:chgData name="Selda Çelik (ETIYA)" userId="S::selda.celik@etiya.com::5dee5a83-f15e-4c0e-bfe3-a71fffcb0a60" providerId="AD" clId="Web-{B773CFBD-90B9-0F6D-57BA-261696261BA1}" dt="2024-10-29T21:05:51.368" v="25" actId="1076"/>
          <ac:picMkLst>
            <pc:docMk/>
            <pc:sldMk cId="3568336694" sldId="1312"/>
            <ac:picMk id="9" creationId="{D900AEA0-9C26-C140-13DA-0986215D5CDD}"/>
          </ac:picMkLst>
        </pc:picChg>
      </pc:sldChg>
      <pc:sldChg chg="del">
        <pc:chgData name="Selda Çelik (ETIYA)" userId="S::selda.celik@etiya.com::5dee5a83-f15e-4c0e-bfe3-a71fffcb0a60" providerId="AD" clId="Web-{B773CFBD-90B9-0F6D-57BA-261696261BA1}" dt="2024-10-29T21:03:04.549" v="11"/>
        <pc:sldMkLst>
          <pc:docMk/>
          <pc:sldMk cId="3096000721" sldId="1341"/>
        </pc:sldMkLst>
      </pc:sldChg>
    </pc:docChg>
  </pc:docChgLst>
  <pc:docChgLst>
    <pc:chgData name="Canan Çoşkun (ETIYA)" userId="S::canan.coskun@etiya.com::8d92b75a-af8c-4bea-b439-9f7c4fe93f6a" providerId="AD" clId="Web-{0A570A9B-3E98-22BA-AEB6-9D36AF6295ED}"/>
    <pc:docChg chg="addSld delSld modSld sldOrd">
      <pc:chgData name="Canan Çoşkun (ETIYA)" userId="S::canan.coskun@etiya.com::8d92b75a-af8c-4bea-b439-9f7c4fe93f6a" providerId="AD" clId="Web-{0A570A9B-3E98-22BA-AEB6-9D36AF6295ED}" dt="2024-11-03T18:41:39.374" v="133" actId="20577"/>
      <pc:docMkLst>
        <pc:docMk/>
      </pc:docMkLst>
      <pc:sldChg chg="modSp">
        <pc:chgData name="Canan Çoşkun (ETIYA)" userId="S::canan.coskun@etiya.com::8d92b75a-af8c-4bea-b439-9f7c4fe93f6a" providerId="AD" clId="Web-{0A570A9B-3E98-22BA-AEB6-9D36AF6295ED}" dt="2024-11-03T18:40:45.323" v="129" actId="20577"/>
        <pc:sldMkLst>
          <pc:docMk/>
          <pc:sldMk cId="349149844" sldId="1284"/>
        </pc:sldMkLst>
        <pc:spChg chg="mod">
          <ac:chgData name="Canan Çoşkun (ETIYA)" userId="S::canan.coskun@etiya.com::8d92b75a-af8c-4bea-b439-9f7c4fe93f6a" providerId="AD" clId="Web-{0A570A9B-3E98-22BA-AEB6-9D36AF6295ED}" dt="2024-11-03T18:40:45.323" v="129" actId="20577"/>
          <ac:spMkLst>
            <pc:docMk/>
            <pc:sldMk cId="349149844" sldId="1284"/>
            <ac:spMk id="6" creationId="{BBD19669-27DD-5560-37E9-9D18FA03B28E}"/>
          </ac:spMkLst>
        </pc:spChg>
        <pc:spChg chg="mod">
          <ac:chgData name="Canan Çoşkun (ETIYA)" userId="S::canan.coskun@etiya.com::8d92b75a-af8c-4bea-b439-9f7c4fe93f6a" providerId="AD" clId="Web-{0A570A9B-3E98-22BA-AEB6-9D36AF6295ED}" dt="2024-11-03T18:40:39.901" v="128" actId="20577"/>
          <ac:spMkLst>
            <pc:docMk/>
            <pc:sldMk cId="349149844" sldId="1284"/>
            <ac:spMk id="7" creationId="{3A942330-FB1C-6E3F-5011-AD4E8B9E2AB1}"/>
          </ac:spMkLst>
        </pc:spChg>
      </pc:sldChg>
      <pc:sldChg chg="delSp modSp">
        <pc:chgData name="Canan Çoşkun (ETIYA)" userId="S::canan.coskun@etiya.com::8d92b75a-af8c-4bea-b439-9f7c4fe93f6a" providerId="AD" clId="Web-{0A570A9B-3E98-22BA-AEB6-9D36AF6295ED}" dt="2024-11-03T18:24:12.358" v="1" actId="1076"/>
        <pc:sldMkLst>
          <pc:docMk/>
          <pc:sldMk cId="20502763" sldId="1288"/>
        </pc:sldMkLst>
        <pc:spChg chg="mod">
          <ac:chgData name="Canan Çoşkun (ETIYA)" userId="S::canan.coskun@etiya.com::8d92b75a-af8c-4bea-b439-9f7c4fe93f6a" providerId="AD" clId="Web-{0A570A9B-3E98-22BA-AEB6-9D36AF6295ED}" dt="2024-11-03T18:24:12.358" v="1" actId="1076"/>
          <ac:spMkLst>
            <pc:docMk/>
            <pc:sldMk cId="20502763" sldId="1288"/>
            <ac:spMk id="3" creationId="{1CED06A3-1356-87C4-91B7-8C0FC683489D}"/>
          </ac:spMkLst>
        </pc:spChg>
      </pc:sldChg>
      <pc:sldChg chg="modSp">
        <pc:chgData name="Canan Çoşkun (ETIYA)" userId="S::canan.coskun@etiya.com::8d92b75a-af8c-4bea-b439-9f7c4fe93f6a" providerId="AD" clId="Web-{0A570A9B-3E98-22BA-AEB6-9D36AF6295ED}" dt="2024-11-03T18:41:27.092" v="130" actId="20577"/>
        <pc:sldMkLst>
          <pc:docMk/>
          <pc:sldMk cId="3494331158" sldId="1315"/>
        </pc:sldMkLst>
        <pc:spChg chg="mod">
          <ac:chgData name="Canan Çoşkun (ETIYA)" userId="S::canan.coskun@etiya.com::8d92b75a-af8c-4bea-b439-9f7c4fe93f6a" providerId="AD" clId="Web-{0A570A9B-3E98-22BA-AEB6-9D36AF6295ED}" dt="2024-11-03T18:41:27.092" v="130" actId="20577"/>
          <ac:spMkLst>
            <pc:docMk/>
            <pc:sldMk cId="3494331158" sldId="1315"/>
            <ac:spMk id="11" creationId="{66C2F54F-7C93-FBCC-18B6-8787C507050D}"/>
          </ac:spMkLst>
        </pc:spChg>
      </pc:sldChg>
      <pc:sldChg chg="modSp">
        <pc:chgData name="Canan Çoşkun (ETIYA)" userId="S::canan.coskun@etiya.com::8d92b75a-af8c-4bea-b439-9f7c4fe93f6a" providerId="AD" clId="Web-{0A570A9B-3E98-22BA-AEB6-9D36AF6295ED}" dt="2024-11-03T18:41:32.920" v="132" actId="20577"/>
        <pc:sldMkLst>
          <pc:docMk/>
          <pc:sldMk cId="919017112" sldId="1324"/>
        </pc:sldMkLst>
        <pc:spChg chg="mod">
          <ac:chgData name="Canan Çoşkun (ETIYA)" userId="S::canan.coskun@etiya.com::8d92b75a-af8c-4bea-b439-9f7c4fe93f6a" providerId="AD" clId="Web-{0A570A9B-3E98-22BA-AEB6-9D36AF6295ED}" dt="2024-11-03T18:41:32.920" v="132" actId="20577"/>
          <ac:spMkLst>
            <pc:docMk/>
            <pc:sldMk cId="919017112" sldId="1324"/>
            <ac:spMk id="11" creationId="{66C2F54F-7C93-FBCC-18B6-8787C507050D}"/>
          </ac:spMkLst>
        </pc:spChg>
      </pc:sldChg>
      <pc:sldChg chg="modSp">
        <pc:chgData name="Canan Çoşkun (ETIYA)" userId="S::canan.coskun@etiya.com::8d92b75a-af8c-4bea-b439-9f7c4fe93f6a" providerId="AD" clId="Web-{0A570A9B-3E98-22BA-AEB6-9D36AF6295ED}" dt="2024-11-03T18:41:39.374" v="133" actId="20577"/>
        <pc:sldMkLst>
          <pc:docMk/>
          <pc:sldMk cId="4035972299" sldId="1325"/>
        </pc:sldMkLst>
        <pc:spChg chg="mod">
          <ac:chgData name="Canan Çoşkun (ETIYA)" userId="S::canan.coskun@etiya.com::8d92b75a-af8c-4bea-b439-9f7c4fe93f6a" providerId="AD" clId="Web-{0A570A9B-3E98-22BA-AEB6-9D36AF6295ED}" dt="2024-11-03T18:41:39.374" v="133" actId="20577"/>
          <ac:spMkLst>
            <pc:docMk/>
            <pc:sldMk cId="4035972299" sldId="1325"/>
            <ac:spMk id="9" creationId="{F4D54B99-6DD7-186F-14F4-1C3F334A460D}"/>
          </ac:spMkLst>
        </pc:spChg>
      </pc:sldChg>
      <pc:sldChg chg="modSp">
        <pc:chgData name="Canan Çoşkun (ETIYA)" userId="S::canan.coskun@etiya.com::8d92b75a-af8c-4bea-b439-9f7c4fe93f6a" providerId="AD" clId="Web-{0A570A9B-3E98-22BA-AEB6-9D36AF6295ED}" dt="2024-11-03T18:39:52.866" v="127" actId="20577"/>
        <pc:sldMkLst>
          <pc:docMk/>
          <pc:sldMk cId="2348062951" sldId="1344"/>
        </pc:sldMkLst>
        <pc:spChg chg="mod">
          <ac:chgData name="Canan Çoşkun (ETIYA)" userId="S::canan.coskun@etiya.com::8d92b75a-af8c-4bea-b439-9f7c4fe93f6a" providerId="AD" clId="Web-{0A570A9B-3E98-22BA-AEB6-9D36AF6295ED}" dt="2024-11-03T18:39:52.866" v="127" actId="20577"/>
          <ac:spMkLst>
            <pc:docMk/>
            <pc:sldMk cId="2348062951" sldId="1344"/>
            <ac:spMk id="9" creationId="{F4D54B99-6DD7-186F-14F4-1C3F334A460D}"/>
          </ac:spMkLst>
        </pc:spChg>
      </pc:sldChg>
      <pc:sldChg chg="modSp">
        <pc:chgData name="Canan Çoşkun (ETIYA)" userId="S::canan.coskun@etiya.com::8d92b75a-af8c-4bea-b439-9f7c4fe93f6a" providerId="AD" clId="Web-{0A570A9B-3E98-22BA-AEB6-9D36AF6295ED}" dt="2024-11-03T18:39:39.099" v="126" actId="20577"/>
        <pc:sldMkLst>
          <pc:docMk/>
          <pc:sldMk cId="1760782865" sldId="1345"/>
        </pc:sldMkLst>
        <pc:spChg chg="mod">
          <ac:chgData name="Canan Çoşkun (ETIYA)" userId="S::canan.coskun@etiya.com::8d92b75a-af8c-4bea-b439-9f7c4fe93f6a" providerId="AD" clId="Web-{0A570A9B-3E98-22BA-AEB6-9D36AF6295ED}" dt="2024-11-03T18:39:39.099" v="126" actId="20577"/>
          <ac:spMkLst>
            <pc:docMk/>
            <pc:sldMk cId="1760782865" sldId="1345"/>
            <ac:spMk id="4" creationId="{44AAED2F-5F40-3E94-5FB6-C871E175E7B0}"/>
          </ac:spMkLst>
        </pc:spChg>
      </pc:sldChg>
      <pc:sldChg chg="addSp delSp modSp del">
        <pc:chgData name="Canan Çoşkun (ETIYA)" userId="S::canan.coskun@etiya.com::8d92b75a-af8c-4bea-b439-9f7c4fe93f6a" providerId="AD" clId="Web-{0A570A9B-3E98-22BA-AEB6-9D36AF6295ED}" dt="2024-11-03T18:33:04.038" v="53"/>
        <pc:sldMkLst>
          <pc:docMk/>
          <pc:sldMk cId="1671565593" sldId="1356"/>
        </pc:sldMkLst>
      </pc:sldChg>
      <pc:sldChg chg="addSp delSp modSp add ord replId">
        <pc:chgData name="Canan Çoşkun (ETIYA)" userId="S::canan.coskun@etiya.com::8d92b75a-af8c-4bea-b439-9f7c4fe93f6a" providerId="AD" clId="Web-{0A570A9B-3E98-22BA-AEB6-9D36AF6295ED}" dt="2024-11-03T18:39:31.817" v="125" actId="20577"/>
        <pc:sldMkLst>
          <pc:docMk/>
          <pc:sldMk cId="2838608469" sldId="1357"/>
        </pc:sldMkLst>
        <pc:spChg chg="add mod">
          <ac:chgData name="Canan Çoşkun (ETIYA)" userId="S::canan.coskun@etiya.com::8d92b75a-af8c-4bea-b439-9f7c4fe93f6a" providerId="AD" clId="Web-{0A570A9B-3E98-22BA-AEB6-9D36AF6295ED}" dt="2024-11-03T18:32:58.460" v="52" actId="1076"/>
          <ac:spMkLst>
            <pc:docMk/>
            <pc:sldMk cId="2838608469" sldId="1357"/>
            <ac:spMk id="6" creationId="{A48D2436-D752-359C-F966-9A9668D9ECB9}"/>
          </ac:spMkLst>
        </pc:spChg>
        <pc:spChg chg="mod">
          <ac:chgData name="Canan Çoşkun (ETIYA)" userId="S::canan.coskun@etiya.com::8d92b75a-af8c-4bea-b439-9f7c4fe93f6a" providerId="AD" clId="Web-{0A570A9B-3E98-22BA-AEB6-9D36AF6295ED}" dt="2024-11-03T18:32:14.238" v="46" actId="14100"/>
          <ac:spMkLst>
            <pc:docMk/>
            <pc:sldMk cId="2838608469" sldId="1357"/>
            <ac:spMk id="10" creationId="{0D0F82DF-E63A-A275-5659-AE1D7718C9E8}"/>
          </ac:spMkLst>
        </pc:spChg>
        <pc:spChg chg="add mod">
          <ac:chgData name="Canan Çoşkun (ETIYA)" userId="S::canan.coskun@etiya.com::8d92b75a-af8c-4bea-b439-9f7c4fe93f6a" providerId="AD" clId="Web-{0A570A9B-3E98-22BA-AEB6-9D36AF6295ED}" dt="2024-11-03T18:39:31.817" v="125" actId="20577"/>
          <ac:spMkLst>
            <pc:docMk/>
            <pc:sldMk cId="2838608469" sldId="1357"/>
            <ac:spMk id="24" creationId="{699C88D4-4E1A-D7BE-3F65-D4CFC1000F55}"/>
          </ac:spMkLst>
        </pc:spChg>
        <pc:picChg chg="add mod modCrop">
          <ac:chgData name="Canan Çoşkun (ETIYA)" userId="S::canan.coskun@etiya.com::8d92b75a-af8c-4bea-b439-9f7c4fe93f6a" providerId="AD" clId="Web-{0A570A9B-3E98-22BA-AEB6-9D36AF6295ED}" dt="2024-11-03T18:32:47.928" v="50" actId="1076"/>
          <ac:picMkLst>
            <pc:docMk/>
            <pc:sldMk cId="2838608469" sldId="1357"/>
            <ac:picMk id="4" creationId="{E2D6B554-29C0-A2C0-AB59-DE4E5B635209}"/>
          </ac:picMkLst>
        </pc:picChg>
      </pc:sldChg>
    </pc:docChg>
  </pc:docChgLst>
  <pc:docChgLst>
    <pc:chgData name="Selda Çelik (ETIYA)" userId="S::selda.celik@etiya.com::5dee5a83-f15e-4c0e-bfe3-a71fffcb0a60" providerId="AD" clId="Web-{0096045E-2BC4-5D49-F767-4693763FC689}"/>
    <pc:docChg chg="addSld delSld modSld sldOrd">
      <pc:chgData name="Selda Çelik (ETIYA)" userId="S::selda.celik@etiya.com::5dee5a83-f15e-4c0e-bfe3-a71fffcb0a60" providerId="AD" clId="Web-{0096045E-2BC4-5D49-F767-4693763FC689}" dt="2024-10-27T13:10:02.072" v="247" actId="20577"/>
      <pc:docMkLst>
        <pc:docMk/>
      </pc:docMkLst>
      <pc:sldChg chg="modSp">
        <pc:chgData name="Selda Çelik (ETIYA)" userId="S::selda.celik@etiya.com::5dee5a83-f15e-4c0e-bfe3-a71fffcb0a60" providerId="AD" clId="Web-{0096045E-2BC4-5D49-F767-4693763FC689}" dt="2024-10-27T13:10:02.072" v="247" actId="20577"/>
        <pc:sldMkLst>
          <pc:docMk/>
          <pc:sldMk cId="3249448969" sldId="1308"/>
        </pc:sldMkLst>
        <pc:spChg chg="mod">
          <ac:chgData name="Selda Çelik (ETIYA)" userId="S::selda.celik@etiya.com::5dee5a83-f15e-4c0e-bfe3-a71fffcb0a60" providerId="AD" clId="Web-{0096045E-2BC4-5D49-F767-4693763FC689}" dt="2024-10-27T13:07:26.015" v="214" actId="1076"/>
          <ac:spMkLst>
            <pc:docMk/>
            <pc:sldMk cId="3249448969" sldId="1308"/>
            <ac:spMk id="5" creationId="{EABE5EA3-0CFB-5D4E-9E14-1D73E812293D}"/>
          </ac:spMkLst>
        </pc:spChg>
        <pc:spChg chg="mod">
          <ac:chgData name="Selda Çelik (ETIYA)" userId="S::selda.celik@etiya.com::5dee5a83-f15e-4c0e-bfe3-a71fffcb0a60" providerId="AD" clId="Web-{0096045E-2BC4-5D49-F767-4693763FC689}" dt="2024-10-27T13:09:08.100" v="232" actId="20577"/>
          <ac:spMkLst>
            <pc:docMk/>
            <pc:sldMk cId="3249448969" sldId="1308"/>
            <ac:spMk id="6" creationId="{E00DDF1E-2B49-B74F-803F-94B3812C6EF5}"/>
          </ac:spMkLst>
        </pc:spChg>
        <pc:spChg chg="mod">
          <ac:chgData name="Selda Çelik (ETIYA)" userId="S::selda.celik@etiya.com::5dee5a83-f15e-4c0e-bfe3-a71fffcb0a60" providerId="AD" clId="Web-{0096045E-2BC4-5D49-F767-4693763FC689}" dt="2024-10-27T13:06:44.653" v="204" actId="1076"/>
          <ac:spMkLst>
            <pc:docMk/>
            <pc:sldMk cId="3249448969" sldId="1308"/>
            <ac:spMk id="8" creationId="{D17EBADE-47CE-8244-A747-D7F4BF65E890}"/>
          </ac:spMkLst>
        </pc:spChg>
        <pc:spChg chg="mod">
          <ac:chgData name="Selda Çelik (ETIYA)" userId="S::selda.celik@etiya.com::5dee5a83-f15e-4c0e-bfe3-a71fffcb0a60" providerId="AD" clId="Web-{0096045E-2BC4-5D49-F767-4693763FC689}" dt="2024-10-27T13:09:05.443" v="231" actId="20577"/>
          <ac:spMkLst>
            <pc:docMk/>
            <pc:sldMk cId="3249448969" sldId="1308"/>
            <ac:spMk id="9" creationId="{263F77F8-42B4-8842-926E-F6CE37B945C0}"/>
          </ac:spMkLst>
        </pc:spChg>
        <pc:spChg chg="mod">
          <ac:chgData name="Selda Çelik (ETIYA)" userId="S::selda.celik@etiya.com::5dee5a83-f15e-4c0e-bfe3-a71fffcb0a60" providerId="AD" clId="Web-{0096045E-2BC4-5D49-F767-4693763FC689}" dt="2024-10-27T13:08:04.049" v="227" actId="14100"/>
          <ac:spMkLst>
            <pc:docMk/>
            <pc:sldMk cId="3249448969" sldId="1308"/>
            <ac:spMk id="11" creationId="{01E6D744-01D6-9F44-A012-4D28097F7177}"/>
          </ac:spMkLst>
        </pc:spChg>
        <pc:spChg chg="mod">
          <ac:chgData name="Selda Çelik (ETIYA)" userId="S::selda.celik@etiya.com::5dee5a83-f15e-4c0e-bfe3-a71fffcb0a60" providerId="AD" clId="Web-{0096045E-2BC4-5D49-F767-4693763FC689}" dt="2024-10-27T13:09:11.100" v="233" actId="20577"/>
          <ac:spMkLst>
            <pc:docMk/>
            <pc:sldMk cId="3249448969" sldId="1308"/>
            <ac:spMk id="12" creationId="{19B2C41F-383A-814C-A5EB-300F803C15BF}"/>
          </ac:spMkLst>
        </pc:spChg>
        <pc:spChg chg="mod">
          <ac:chgData name="Selda Çelik (ETIYA)" userId="S::selda.celik@etiya.com::5dee5a83-f15e-4c0e-bfe3-a71fffcb0a60" providerId="AD" clId="Web-{0096045E-2BC4-5D49-F767-4693763FC689}" dt="2024-10-27T13:09:49.946" v="244" actId="20577"/>
          <ac:spMkLst>
            <pc:docMk/>
            <pc:sldMk cId="3249448969" sldId="1308"/>
            <ac:spMk id="15" creationId="{F39DBECA-97BA-4048-ABB4-59942EF39CD1}"/>
          </ac:spMkLst>
        </pc:spChg>
        <pc:spChg chg="mod">
          <ac:chgData name="Selda Çelik (ETIYA)" userId="S::selda.celik@etiya.com::5dee5a83-f15e-4c0e-bfe3-a71fffcb0a60" providerId="AD" clId="Web-{0096045E-2BC4-5D49-F767-4693763FC689}" dt="2024-10-27T13:09:39.195" v="241" actId="14100"/>
          <ac:spMkLst>
            <pc:docMk/>
            <pc:sldMk cId="3249448969" sldId="1308"/>
            <ac:spMk id="16" creationId="{52CA4CED-4B6A-4217-8923-B9FEF463E7FA}"/>
          </ac:spMkLst>
        </pc:spChg>
        <pc:spChg chg="mod">
          <ac:chgData name="Selda Çelik (ETIYA)" userId="S::selda.celik@etiya.com::5dee5a83-f15e-4c0e-bfe3-a71fffcb0a60" providerId="AD" clId="Web-{0096045E-2BC4-5D49-F767-4693763FC689}" dt="2024-10-27T13:10:02.072" v="247" actId="20577"/>
          <ac:spMkLst>
            <pc:docMk/>
            <pc:sldMk cId="3249448969" sldId="1308"/>
            <ac:spMk id="17" creationId="{3DC5055D-F24E-4BEA-A0B2-22F7531CAD2A}"/>
          </ac:spMkLst>
        </pc:spChg>
        <pc:cxnChg chg="mod">
          <ac:chgData name="Selda Çelik (ETIYA)" userId="S::selda.celik@etiya.com::5dee5a83-f15e-4c0e-bfe3-a71fffcb0a60" providerId="AD" clId="Web-{0096045E-2BC4-5D49-F767-4693763FC689}" dt="2024-10-27T13:07:26.031" v="215" actId="1076"/>
          <ac:cxnSpMkLst>
            <pc:docMk/>
            <pc:sldMk cId="3249448969" sldId="1308"/>
            <ac:cxnSpMk id="7" creationId="{8281CA14-E586-664E-B8F8-6508830F9AD0}"/>
          </ac:cxnSpMkLst>
        </pc:cxnChg>
        <pc:cxnChg chg="mod">
          <ac:chgData name="Selda Çelik (ETIYA)" userId="S::selda.celik@etiya.com::5dee5a83-f15e-4c0e-bfe3-a71fffcb0a60" providerId="AD" clId="Web-{0096045E-2BC4-5D49-F767-4693763FC689}" dt="2024-10-27T13:06:44.668" v="206" actId="1076"/>
          <ac:cxnSpMkLst>
            <pc:docMk/>
            <pc:sldMk cId="3249448969" sldId="1308"/>
            <ac:cxnSpMk id="10" creationId="{E94A24D7-40D8-AA4C-88BD-F47FA40F9EB1}"/>
          </ac:cxnSpMkLst>
        </pc:cxnChg>
        <pc:cxnChg chg="mod">
          <ac:chgData name="Selda Çelik (ETIYA)" userId="S::selda.celik@etiya.com::5dee5a83-f15e-4c0e-bfe3-a71fffcb0a60" providerId="AD" clId="Web-{0096045E-2BC4-5D49-F767-4693763FC689}" dt="2024-10-27T13:08:04.080" v="229" actId="14100"/>
          <ac:cxnSpMkLst>
            <pc:docMk/>
            <pc:sldMk cId="3249448969" sldId="1308"/>
            <ac:cxnSpMk id="13" creationId="{B8DF088D-ECBE-D140-BE74-4A6275CC71C9}"/>
          </ac:cxnSpMkLst>
        </pc:cxnChg>
      </pc:sldChg>
      <pc:sldChg chg="del">
        <pc:chgData name="Selda Çelik (ETIYA)" userId="S::selda.celik@etiya.com::5dee5a83-f15e-4c0e-bfe3-a71fffcb0a60" providerId="AD" clId="Web-{0096045E-2BC4-5D49-F767-4693763FC689}" dt="2024-10-27T12:46:54.482" v="50"/>
        <pc:sldMkLst>
          <pc:docMk/>
          <pc:sldMk cId="354949668" sldId="1314"/>
        </pc:sldMkLst>
      </pc:sldChg>
      <pc:sldChg chg="modSp del">
        <pc:chgData name="Selda Çelik (ETIYA)" userId="S::selda.celik@etiya.com::5dee5a83-f15e-4c0e-bfe3-a71fffcb0a60" providerId="AD" clId="Web-{0096045E-2BC4-5D49-F767-4693763FC689}" dt="2024-10-27T12:39:27.625" v="3"/>
        <pc:sldMkLst>
          <pc:docMk/>
          <pc:sldMk cId="2817032357" sldId="1316"/>
        </pc:sldMkLst>
      </pc:sldChg>
      <pc:sldChg chg="addSp delSp">
        <pc:chgData name="Selda Çelik (ETIYA)" userId="S::selda.celik@etiya.com::5dee5a83-f15e-4c0e-bfe3-a71fffcb0a60" providerId="AD" clId="Web-{0096045E-2BC4-5D49-F767-4693763FC689}" dt="2024-10-27T12:44:54.927" v="28"/>
        <pc:sldMkLst>
          <pc:docMk/>
          <pc:sldMk cId="185944998" sldId="1317"/>
        </pc:sldMkLst>
      </pc:sldChg>
      <pc:sldChg chg="del">
        <pc:chgData name="Selda Çelik (ETIYA)" userId="S::selda.celik@etiya.com::5dee5a83-f15e-4c0e-bfe3-a71fffcb0a60" providerId="AD" clId="Web-{0096045E-2BC4-5D49-F767-4693763FC689}" dt="2024-10-27T12:41:39.243" v="23"/>
        <pc:sldMkLst>
          <pc:docMk/>
          <pc:sldMk cId="2328755484" sldId="1318"/>
        </pc:sldMkLst>
      </pc:sldChg>
      <pc:sldChg chg="del ord">
        <pc:chgData name="Selda Çelik (ETIYA)" userId="S::selda.celik@etiya.com::5dee5a83-f15e-4c0e-bfe3-a71fffcb0a60" providerId="AD" clId="Web-{0096045E-2BC4-5D49-F767-4693763FC689}" dt="2024-10-27T12:46:51.997" v="49"/>
        <pc:sldMkLst>
          <pc:docMk/>
          <pc:sldMk cId="2650203503" sldId="1319"/>
        </pc:sldMkLst>
      </pc:sldChg>
      <pc:sldChg chg="addSp modSp">
        <pc:chgData name="Selda Çelik (ETIYA)" userId="S::selda.celik@etiya.com::5dee5a83-f15e-4c0e-bfe3-a71fffcb0a60" providerId="AD" clId="Web-{0096045E-2BC4-5D49-F767-4693763FC689}" dt="2024-10-27T12:39:19.249" v="2" actId="1076"/>
        <pc:sldMkLst>
          <pc:docMk/>
          <pc:sldMk cId="919017112" sldId="1324"/>
        </pc:sldMkLst>
        <pc:spChg chg="add mod">
          <ac:chgData name="Selda Çelik (ETIYA)" userId="S::selda.celik@etiya.com::5dee5a83-f15e-4c0e-bfe3-a71fffcb0a60" providerId="AD" clId="Web-{0096045E-2BC4-5D49-F767-4693763FC689}" dt="2024-10-27T12:39:19.249" v="2" actId="1076"/>
          <ac:spMkLst>
            <pc:docMk/>
            <pc:sldMk cId="919017112" sldId="1324"/>
            <ac:spMk id="4" creationId="{B6B254E5-4425-1977-6E06-D1376118FAA3}"/>
          </ac:spMkLst>
        </pc:spChg>
      </pc:sldChg>
      <pc:sldChg chg="addSp modSp">
        <pc:chgData name="Selda Çelik (ETIYA)" userId="S::selda.celik@etiya.com::5dee5a83-f15e-4c0e-bfe3-a71fffcb0a60" providerId="AD" clId="Web-{0096045E-2BC4-5D49-F767-4693763FC689}" dt="2024-10-27T12:44:01.346" v="25" actId="1076"/>
        <pc:sldMkLst>
          <pc:docMk/>
          <pc:sldMk cId="4035972299" sldId="1325"/>
        </pc:sldMkLst>
        <pc:spChg chg="add mod">
          <ac:chgData name="Selda Çelik (ETIYA)" userId="S::selda.celik@etiya.com::5dee5a83-f15e-4c0e-bfe3-a71fffcb0a60" providerId="AD" clId="Web-{0096045E-2BC4-5D49-F767-4693763FC689}" dt="2024-10-27T12:44:01.346" v="25" actId="1076"/>
          <ac:spMkLst>
            <pc:docMk/>
            <pc:sldMk cId="4035972299" sldId="1325"/>
            <ac:spMk id="5" creationId="{7822A264-9E15-0CE9-8644-5C2536DA34F4}"/>
          </ac:spMkLst>
        </pc:spChg>
      </pc:sldChg>
      <pc:sldChg chg="addSp delSp add replId">
        <pc:chgData name="Selda Çelik (ETIYA)" userId="S::selda.celik@etiya.com::5dee5a83-f15e-4c0e-bfe3-a71fffcb0a60" providerId="AD" clId="Web-{0096045E-2BC4-5D49-F767-4693763FC689}" dt="2024-10-27T12:45:48.571" v="31"/>
        <pc:sldMkLst>
          <pc:docMk/>
          <pc:sldMk cId="2977047969" sldId="1326"/>
        </pc:sldMkLst>
      </pc:sldChg>
      <pc:sldChg chg="addSp delSp modSp">
        <pc:chgData name="Selda Çelik (ETIYA)" userId="S::selda.celik@etiya.com::5dee5a83-f15e-4c0e-bfe3-a71fffcb0a60" providerId="AD" clId="Web-{0096045E-2BC4-5D49-F767-4693763FC689}" dt="2024-10-27T12:46:46.200" v="48"/>
        <pc:sldMkLst>
          <pc:docMk/>
          <pc:sldMk cId="1337037884" sldId="1327"/>
        </pc:sldMkLst>
      </pc:sldChg>
    </pc:docChg>
  </pc:docChgLst>
  <pc:docChgLst>
    <pc:chgData name="Selda Çelik (ETIYA)" userId="S::selda.celik@etiya.com::5dee5a83-f15e-4c0e-bfe3-a71fffcb0a60" providerId="AD" clId="Web-{EBC37F49-E0FE-02C9-5F94-5AC7E50BE18C}"/>
    <pc:docChg chg="modSld">
      <pc:chgData name="Selda Çelik (ETIYA)" userId="S::selda.celik@etiya.com::5dee5a83-f15e-4c0e-bfe3-a71fffcb0a60" providerId="AD" clId="Web-{EBC37F49-E0FE-02C9-5F94-5AC7E50BE18C}" dt="2024-10-26T13:31:08.779" v="116" actId="1076"/>
      <pc:docMkLst>
        <pc:docMk/>
      </pc:docMkLst>
      <pc:sldChg chg="addSp delSp modSp">
        <pc:chgData name="Selda Çelik (ETIYA)" userId="S::selda.celik@etiya.com::5dee5a83-f15e-4c0e-bfe3-a71fffcb0a60" providerId="AD" clId="Web-{EBC37F49-E0FE-02C9-5F94-5AC7E50BE18C}" dt="2024-10-26T13:00:01.878" v="40" actId="1076"/>
        <pc:sldMkLst>
          <pc:docMk/>
          <pc:sldMk cId="349149844" sldId="1284"/>
        </pc:sldMkLst>
        <pc:spChg chg="mod">
          <ac:chgData name="Selda Çelik (ETIYA)" userId="S::selda.celik@etiya.com::5dee5a83-f15e-4c0e-bfe3-a71fffcb0a60" providerId="AD" clId="Web-{EBC37F49-E0FE-02C9-5F94-5AC7E50BE18C}" dt="2024-10-26T13:00:01.878" v="40" actId="1076"/>
          <ac:spMkLst>
            <pc:docMk/>
            <pc:sldMk cId="349149844" sldId="1284"/>
            <ac:spMk id="6" creationId="{BBD19669-27DD-5560-37E9-9D18FA03B28E}"/>
          </ac:spMkLst>
        </pc:spChg>
        <pc:spChg chg="mod">
          <ac:chgData name="Selda Çelik (ETIYA)" userId="S::selda.celik@etiya.com::5dee5a83-f15e-4c0e-bfe3-a71fffcb0a60" providerId="AD" clId="Web-{EBC37F49-E0FE-02C9-5F94-5AC7E50BE18C}" dt="2024-10-26T12:59:20.780" v="28" actId="20577"/>
          <ac:spMkLst>
            <pc:docMk/>
            <pc:sldMk cId="349149844" sldId="1284"/>
            <ac:spMk id="7" creationId="{3A942330-FB1C-6E3F-5011-AD4E8B9E2AB1}"/>
          </ac:spMkLst>
        </pc:spChg>
      </pc:sldChg>
      <pc:sldChg chg="delSp modSp">
        <pc:chgData name="Selda Çelik (ETIYA)" userId="S::selda.celik@etiya.com::5dee5a83-f15e-4c0e-bfe3-a71fffcb0a60" providerId="AD" clId="Web-{EBC37F49-E0FE-02C9-5F94-5AC7E50BE18C}" dt="2024-10-26T13:04:33.274" v="90" actId="20577"/>
        <pc:sldMkLst>
          <pc:docMk/>
          <pc:sldMk cId="868610624" sldId="1290"/>
        </pc:sldMkLst>
        <pc:spChg chg="mod">
          <ac:chgData name="Selda Çelik (ETIYA)" userId="S::selda.celik@etiya.com::5dee5a83-f15e-4c0e-bfe3-a71fffcb0a60" providerId="AD" clId="Web-{EBC37F49-E0FE-02C9-5F94-5AC7E50BE18C}" dt="2024-10-26T13:02:42.500" v="48" actId="14100"/>
          <ac:spMkLst>
            <pc:docMk/>
            <pc:sldMk cId="868610624" sldId="1290"/>
            <ac:spMk id="3" creationId="{A97FE479-AC71-EFA7-5D9F-35197BD26F52}"/>
          </ac:spMkLst>
        </pc:spChg>
        <pc:spChg chg="mod">
          <ac:chgData name="Selda Çelik (ETIYA)" userId="S::selda.celik@etiya.com::5dee5a83-f15e-4c0e-bfe3-a71fffcb0a60" providerId="AD" clId="Web-{EBC37F49-E0FE-02C9-5F94-5AC7E50BE18C}" dt="2024-10-26T13:03:54.943" v="76" actId="20577"/>
          <ac:spMkLst>
            <pc:docMk/>
            <pc:sldMk cId="868610624" sldId="1290"/>
            <ac:spMk id="16" creationId="{A9DC96C5-9FB7-45A1-1F69-884288AAEC4C}"/>
          </ac:spMkLst>
        </pc:spChg>
        <pc:spChg chg="mod">
          <ac:chgData name="Selda Çelik (ETIYA)" userId="S::selda.celik@etiya.com::5dee5a83-f15e-4c0e-bfe3-a71fffcb0a60" providerId="AD" clId="Web-{EBC37F49-E0FE-02C9-5F94-5AC7E50BE18C}" dt="2024-10-26T13:02:34.906" v="42" actId="1076"/>
          <ac:spMkLst>
            <pc:docMk/>
            <pc:sldMk cId="868610624" sldId="1290"/>
            <ac:spMk id="19" creationId="{40466D2A-583A-2A81-1582-E378B525C490}"/>
          </ac:spMkLst>
        </pc:spChg>
        <pc:spChg chg="mod">
          <ac:chgData name="Selda Çelik (ETIYA)" userId="S::selda.celik@etiya.com::5dee5a83-f15e-4c0e-bfe3-a71fffcb0a60" providerId="AD" clId="Web-{EBC37F49-E0FE-02C9-5F94-5AC7E50BE18C}" dt="2024-10-26T13:02:34.921" v="43" actId="1076"/>
          <ac:spMkLst>
            <pc:docMk/>
            <pc:sldMk cId="868610624" sldId="1290"/>
            <ac:spMk id="20" creationId="{BF275E73-6563-FB44-7AC9-17046E40149E}"/>
          </ac:spMkLst>
        </pc:spChg>
        <pc:spChg chg="mod">
          <ac:chgData name="Selda Çelik (ETIYA)" userId="S::selda.celik@etiya.com::5dee5a83-f15e-4c0e-bfe3-a71fffcb0a60" providerId="AD" clId="Web-{EBC37F49-E0FE-02C9-5F94-5AC7E50BE18C}" dt="2024-10-26T13:04:33.274" v="90" actId="20577"/>
          <ac:spMkLst>
            <pc:docMk/>
            <pc:sldMk cId="868610624" sldId="1290"/>
            <ac:spMk id="23" creationId="{2935F3ED-3D22-A33C-66D4-9056B1E334A9}"/>
          </ac:spMkLst>
        </pc:spChg>
        <pc:spChg chg="mod">
          <ac:chgData name="Selda Çelik (ETIYA)" userId="S::selda.celik@etiya.com::5dee5a83-f15e-4c0e-bfe3-a71fffcb0a60" providerId="AD" clId="Web-{EBC37F49-E0FE-02C9-5F94-5AC7E50BE18C}" dt="2024-10-26T13:02:34.937" v="44" actId="1076"/>
          <ac:spMkLst>
            <pc:docMk/>
            <pc:sldMk cId="868610624" sldId="1290"/>
            <ac:spMk id="25" creationId="{411B2C76-FDCA-D7AC-0F43-3B59BC33D2AC}"/>
          </ac:spMkLst>
        </pc:spChg>
        <pc:spChg chg="mod">
          <ac:chgData name="Selda Çelik (ETIYA)" userId="S::selda.celik@etiya.com::5dee5a83-f15e-4c0e-bfe3-a71fffcb0a60" providerId="AD" clId="Web-{EBC37F49-E0FE-02C9-5F94-5AC7E50BE18C}" dt="2024-10-26T13:02:34.937" v="45" actId="1076"/>
          <ac:spMkLst>
            <pc:docMk/>
            <pc:sldMk cId="868610624" sldId="1290"/>
            <ac:spMk id="26" creationId="{8754986F-768A-590E-EF9F-D22D77C6C2D4}"/>
          </ac:spMkLst>
        </pc:spChg>
        <pc:picChg chg="mod">
          <ac:chgData name="Selda Çelik (ETIYA)" userId="S::selda.celik@etiya.com::5dee5a83-f15e-4c0e-bfe3-a71fffcb0a60" providerId="AD" clId="Web-{EBC37F49-E0FE-02C9-5F94-5AC7E50BE18C}" dt="2024-10-26T13:02:34.953" v="46" actId="1076"/>
          <ac:picMkLst>
            <pc:docMk/>
            <pc:sldMk cId="868610624" sldId="1290"/>
            <ac:picMk id="5" creationId="{CBF37CB8-EA2E-12AE-F7D6-861BEF3A604E}"/>
          </ac:picMkLst>
        </pc:picChg>
        <pc:picChg chg="mod">
          <ac:chgData name="Selda Çelik (ETIYA)" userId="S::selda.celik@etiya.com::5dee5a83-f15e-4c0e-bfe3-a71fffcb0a60" providerId="AD" clId="Web-{EBC37F49-E0FE-02C9-5F94-5AC7E50BE18C}" dt="2024-10-26T13:02:34.890" v="41" actId="1076"/>
          <ac:picMkLst>
            <pc:docMk/>
            <pc:sldMk cId="868610624" sldId="1290"/>
            <ac:picMk id="6" creationId="{D5601C99-1EBA-E664-8769-BF5F75E132B5}"/>
          </ac:picMkLst>
        </pc:picChg>
        <pc:picChg chg="mod">
          <ac:chgData name="Selda Çelik (ETIYA)" userId="S::selda.celik@etiya.com::5dee5a83-f15e-4c0e-bfe3-a71fffcb0a60" providerId="AD" clId="Web-{EBC37F49-E0FE-02C9-5F94-5AC7E50BE18C}" dt="2024-10-26T13:03:27.410" v="58" actId="1076"/>
          <ac:picMkLst>
            <pc:docMk/>
            <pc:sldMk cId="868610624" sldId="1290"/>
            <ac:picMk id="8" creationId="{B581C01E-1B9E-A207-40E8-7639F8E630AC}"/>
          </ac:picMkLst>
        </pc:picChg>
      </pc:sldChg>
      <pc:sldChg chg="addSp delSp modSp">
        <pc:chgData name="Selda Çelik (ETIYA)" userId="S::selda.celik@etiya.com::5dee5a83-f15e-4c0e-bfe3-a71fffcb0a60" providerId="AD" clId="Web-{EBC37F49-E0FE-02C9-5F94-5AC7E50BE18C}" dt="2024-10-26T13:31:08.779" v="116" actId="1076"/>
        <pc:sldMkLst>
          <pc:docMk/>
          <pc:sldMk cId="3994848008" sldId="1295"/>
        </pc:sldMkLst>
        <pc:picChg chg="add mod">
          <ac:chgData name="Selda Çelik (ETIYA)" userId="S::selda.celik@etiya.com::5dee5a83-f15e-4c0e-bfe3-a71fffcb0a60" providerId="AD" clId="Web-{EBC37F49-E0FE-02C9-5F94-5AC7E50BE18C}" dt="2024-10-26T13:31:08.779" v="116" actId="1076"/>
          <ac:picMkLst>
            <pc:docMk/>
            <pc:sldMk cId="3994848008" sldId="1295"/>
            <ac:picMk id="2" creationId="{C24FE8FA-5D40-8FDB-B9CF-EE7668E15763}"/>
          </ac:picMkLst>
        </pc:picChg>
        <pc:picChg chg="mod">
          <ac:chgData name="Selda Çelik (ETIYA)" userId="S::selda.celik@etiya.com::5dee5a83-f15e-4c0e-bfe3-a71fffcb0a60" providerId="AD" clId="Web-{EBC37F49-E0FE-02C9-5F94-5AC7E50BE18C}" dt="2024-10-26T13:30:55.685" v="114" actId="1076"/>
          <ac:picMkLst>
            <pc:docMk/>
            <pc:sldMk cId="3994848008" sldId="1295"/>
            <ac:picMk id="18" creationId="{14CC7E66-33BF-5DF1-E0F3-842E8F5B37B1}"/>
          </ac:picMkLst>
        </pc:picChg>
        <pc:picChg chg="mod">
          <ac:chgData name="Selda Çelik (ETIYA)" userId="S::selda.celik@etiya.com::5dee5a83-f15e-4c0e-bfe3-a71fffcb0a60" providerId="AD" clId="Web-{EBC37F49-E0FE-02C9-5F94-5AC7E50BE18C}" dt="2024-10-26T13:31:05.607" v="115" actId="1076"/>
          <ac:picMkLst>
            <pc:docMk/>
            <pc:sldMk cId="3994848008" sldId="1295"/>
            <ac:picMk id="28" creationId="{51BEEC3B-D056-D99D-DF62-D33C6DEE7511}"/>
          </ac:picMkLst>
        </pc:picChg>
      </pc:sldChg>
    </pc:docChg>
  </pc:docChgLst>
  <pc:docChgLst>
    <pc:chgData name="Selda Çelik (ETIYA)" userId="S::selda.celik@etiya.com::5dee5a83-f15e-4c0e-bfe3-a71fffcb0a60" providerId="AD" clId="Web-{72769116-ACAF-5EC0-AA00-EF5178893CB2}"/>
    <pc:docChg chg="modSld">
      <pc:chgData name="Selda Çelik (ETIYA)" userId="S::selda.celik@etiya.com::5dee5a83-f15e-4c0e-bfe3-a71fffcb0a60" providerId="AD" clId="Web-{72769116-ACAF-5EC0-AA00-EF5178893CB2}" dt="2024-10-29T13:03:43.964" v="56" actId="1076"/>
      <pc:docMkLst>
        <pc:docMk/>
      </pc:docMkLst>
      <pc:sldChg chg="addSp modSp">
        <pc:chgData name="Selda Çelik (ETIYA)" userId="S::selda.celik@etiya.com::5dee5a83-f15e-4c0e-bfe3-a71fffcb0a60" providerId="AD" clId="Web-{72769116-ACAF-5EC0-AA00-EF5178893CB2}" dt="2024-10-29T13:03:43.964" v="56" actId="1076"/>
        <pc:sldMkLst>
          <pc:docMk/>
          <pc:sldMk cId="4027806151" sldId="1277"/>
        </pc:sldMkLst>
        <pc:spChg chg="mod">
          <ac:chgData name="Selda Çelik (ETIYA)" userId="S::selda.celik@etiya.com::5dee5a83-f15e-4c0e-bfe3-a71fffcb0a60" providerId="AD" clId="Web-{72769116-ACAF-5EC0-AA00-EF5178893CB2}" dt="2024-10-29T13:03:43.964" v="51" actId="1076"/>
          <ac:spMkLst>
            <pc:docMk/>
            <pc:sldMk cId="4027806151" sldId="1277"/>
            <ac:spMk id="12" creationId="{3D6C15C6-984D-4C81-D7AB-F7C1E692CD05}"/>
          </ac:spMkLst>
        </pc:spChg>
        <pc:spChg chg="mod">
          <ac:chgData name="Selda Çelik (ETIYA)" userId="S::selda.celik@etiya.com::5dee5a83-f15e-4c0e-bfe3-a71fffcb0a60" providerId="AD" clId="Web-{72769116-ACAF-5EC0-AA00-EF5178893CB2}" dt="2024-10-29T13:03:43.964" v="56" actId="1076"/>
          <ac:spMkLst>
            <pc:docMk/>
            <pc:sldMk cId="4027806151" sldId="1277"/>
            <ac:spMk id="62" creationId="{76E11112-147F-F94A-8D61-2937D6C8DEA9}"/>
          </ac:spMkLst>
        </pc:spChg>
        <pc:spChg chg="mod">
          <ac:chgData name="Selda Çelik (ETIYA)" userId="S::selda.celik@etiya.com::5dee5a83-f15e-4c0e-bfe3-a71fffcb0a60" providerId="AD" clId="Web-{72769116-ACAF-5EC0-AA00-EF5178893CB2}" dt="2024-10-29T13:03:43.964" v="55" actId="1076"/>
          <ac:spMkLst>
            <pc:docMk/>
            <pc:sldMk cId="4027806151" sldId="1277"/>
            <ac:spMk id="63" creationId="{186FE29E-861F-9B4D-8CE7-6CE3FF45A660}"/>
          </ac:spMkLst>
        </pc:spChg>
        <pc:spChg chg="mod">
          <ac:chgData name="Selda Çelik (ETIYA)" userId="S::selda.celik@etiya.com::5dee5a83-f15e-4c0e-bfe3-a71fffcb0a60" providerId="AD" clId="Web-{72769116-ACAF-5EC0-AA00-EF5178893CB2}" dt="2024-10-29T13:03:43.964" v="54" actId="1076"/>
          <ac:spMkLst>
            <pc:docMk/>
            <pc:sldMk cId="4027806151" sldId="1277"/>
            <ac:spMk id="64" creationId="{A5B5D502-E634-C64C-9642-175CD90D141F}"/>
          </ac:spMkLst>
        </pc:spChg>
        <pc:spChg chg="mod">
          <ac:chgData name="Selda Çelik (ETIYA)" userId="S::selda.celik@etiya.com::5dee5a83-f15e-4c0e-bfe3-a71fffcb0a60" providerId="AD" clId="Web-{72769116-ACAF-5EC0-AA00-EF5178893CB2}" dt="2024-10-29T13:03:43.964" v="53" actId="1076"/>
          <ac:spMkLst>
            <pc:docMk/>
            <pc:sldMk cId="4027806151" sldId="1277"/>
            <ac:spMk id="65" creationId="{03B46F56-8105-DE43-A5AD-3D5F451EC319}"/>
          </ac:spMkLst>
        </pc:spChg>
        <pc:spChg chg="mod">
          <ac:chgData name="Selda Çelik (ETIYA)" userId="S::selda.celik@etiya.com::5dee5a83-f15e-4c0e-bfe3-a71fffcb0a60" providerId="AD" clId="Web-{72769116-ACAF-5EC0-AA00-EF5178893CB2}" dt="2024-10-29T13:03:43.964" v="52" actId="1076"/>
          <ac:spMkLst>
            <pc:docMk/>
            <pc:sldMk cId="4027806151" sldId="1277"/>
            <ac:spMk id="66" creationId="{F282CFFB-827E-3747-A916-F675E8E1E8AA}"/>
          </ac:spMkLst>
        </pc:spChg>
        <pc:picChg chg="add mod">
          <ac:chgData name="Selda Çelik (ETIYA)" userId="S::selda.celik@etiya.com::5dee5a83-f15e-4c0e-bfe3-a71fffcb0a60" providerId="AD" clId="Web-{72769116-ACAF-5EC0-AA00-EF5178893CB2}" dt="2024-10-29T13:02:05.473" v="31" actId="14100"/>
          <ac:picMkLst>
            <pc:docMk/>
            <pc:sldMk cId="4027806151" sldId="1277"/>
            <ac:picMk id="2" creationId="{4E79CFF7-9939-0415-C8B0-0DCEEEA3CFC9}"/>
          </ac:picMkLst>
        </pc:picChg>
      </pc:sldChg>
    </pc:docChg>
  </pc:docChgLst>
  <pc:docChgLst>
    <pc:chgData name="Nilberk Bulun (ETIYA)" userId="S::nilberk.bulun@etiya.com::38967f4a-61fe-4f87-9760-237147e68b4d" providerId="AD" clId="Web-{73B99CBD-CE12-D615-B40D-3BA1964F2018}"/>
    <pc:docChg chg="modSld">
      <pc:chgData name="Nilberk Bulun (ETIYA)" userId="S::nilberk.bulun@etiya.com::38967f4a-61fe-4f87-9760-237147e68b4d" providerId="AD" clId="Web-{73B99CBD-CE12-D615-B40D-3BA1964F2018}" dt="2024-10-29T14:14:59.553" v="8"/>
      <pc:docMkLst>
        <pc:docMk/>
      </pc:docMkLst>
      <pc:sldChg chg="modNotes">
        <pc:chgData name="Nilberk Bulun (ETIYA)" userId="S::nilberk.bulun@etiya.com::38967f4a-61fe-4f87-9760-237147e68b4d" providerId="AD" clId="Web-{73B99CBD-CE12-D615-B40D-3BA1964F2018}" dt="2024-10-29T14:14:59.553" v="8"/>
        <pc:sldMkLst>
          <pc:docMk/>
          <pc:sldMk cId="700326076" sldId="535"/>
        </pc:sldMkLst>
      </pc:sldChg>
    </pc:docChg>
  </pc:docChgLst>
  <pc:docChgLst>
    <pc:chgData name="Selda Çelik (ETIYA)" userId="S::selda.celik@etiya.com::5dee5a83-f15e-4c0e-bfe3-a71fffcb0a60" providerId="AD" clId="Web-{410C4CCB-BF96-EA04-811B-4943ABF112F7}"/>
    <pc:docChg chg="addSld modSld">
      <pc:chgData name="Selda Çelik (ETIYA)" userId="S::selda.celik@etiya.com::5dee5a83-f15e-4c0e-bfe3-a71fffcb0a60" providerId="AD" clId="Web-{410C4CCB-BF96-EA04-811B-4943ABF112F7}" dt="2024-10-26T14:10:23.720" v="465" actId="1076"/>
      <pc:docMkLst>
        <pc:docMk/>
      </pc:docMkLst>
      <pc:sldChg chg="addSp delSp modSp">
        <pc:chgData name="Selda Çelik (ETIYA)" userId="S::selda.celik@etiya.com::5dee5a83-f15e-4c0e-bfe3-a71fffcb0a60" providerId="AD" clId="Web-{410C4CCB-BF96-EA04-811B-4943ABF112F7}" dt="2024-10-26T14:10:23.720" v="465" actId="1076"/>
        <pc:sldMkLst>
          <pc:docMk/>
          <pc:sldMk cId="117010317" sldId="319"/>
        </pc:sldMkLst>
        <pc:spChg chg="add mod">
          <ac:chgData name="Selda Çelik (ETIYA)" userId="S::selda.celik@etiya.com::5dee5a83-f15e-4c0e-bfe3-a71fffcb0a60" providerId="AD" clId="Web-{410C4CCB-BF96-EA04-811B-4943ABF112F7}" dt="2024-10-26T14:02:21.204" v="326" actId="1076"/>
          <ac:spMkLst>
            <pc:docMk/>
            <pc:sldMk cId="117010317" sldId="319"/>
            <ac:spMk id="4" creationId="{18919D2E-DBBF-E750-1DF6-6F9801C7C6E2}"/>
          </ac:spMkLst>
        </pc:spChg>
        <pc:spChg chg="add mod">
          <ac:chgData name="Selda Çelik (ETIYA)" userId="S::selda.celik@etiya.com::5dee5a83-f15e-4c0e-bfe3-a71fffcb0a60" providerId="AD" clId="Web-{410C4CCB-BF96-EA04-811B-4943ABF112F7}" dt="2024-10-26T14:02:21.219" v="327" actId="1076"/>
          <ac:spMkLst>
            <pc:docMk/>
            <pc:sldMk cId="117010317" sldId="319"/>
            <ac:spMk id="6" creationId="{D5CF7C46-BE73-5AD9-70A9-9C6D2C643748}"/>
          </ac:spMkLst>
        </pc:spChg>
        <pc:spChg chg="mod">
          <ac:chgData name="Selda Çelik (ETIYA)" userId="S::selda.celik@etiya.com::5dee5a83-f15e-4c0e-bfe3-a71fffcb0a60" providerId="AD" clId="Web-{410C4CCB-BF96-EA04-811B-4943ABF112F7}" dt="2024-10-26T14:10:23.705" v="464" actId="1076"/>
          <ac:spMkLst>
            <pc:docMk/>
            <pc:sldMk cId="117010317" sldId="319"/>
            <ac:spMk id="45" creationId="{00000000-0000-0000-0000-000000000000}"/>
          </ac:spMkLst>
        </pc:spChg>
        <pc:spChg chg="add del mod">
          <ac:chgData name="Selda Çelik (ETIYA)" userId="S::selda.celik@etiya.com::5dee5a83-f15e-4c0e-bfe3-a71fffcb0a60" providerId="AD" clId="Web-{410C4CCB-BF96-EA04-811B-4943ABF112F7}" dt="2024-10-26T14:10:16.283" v="463" actId="1076"/>
          <ac:spMkLst>
            <pc:docMk/>
            <pc:sldMk cId="117010317" sldId="319"/>
            <ac:spMk id="63" creationId="{00000000-0000-0000-0000-000000000000}"/>
          </ac:spMkLst>
        </pc:spChg>
        <pc:spChg chg="mod">
          <ac:chgData name="Selda Çelik (ETIYA)" userId="S::selda.celik@etiya.com::5dee5a83-f15e-4c0e-bfe3-a71fffcb0a60" providerId="AD" clId="Web-{410C4CCB-BF96-EA04-811B-4943ABF112F7}" dt="2024-10-26T14:10:23.720" v="465" actId="1076"/>
          <ac:spMkLst>
            <pc:docMk/>
            <pc:sldMk cId="117010317" sldId="319"/>
            <ac:spMk id="64" creationId="{00000000-0000-0000-0000-000000000000}"/>
          </ac:spMkLst>
        </pc:spChg>
        <pc:cxnChg chg="add mod">
          <ac:chgData name="Selda Çelik (ETIYA)" userId="S::selda.celik@etiya.com::5dee5a83-f15e-4c0e-bfe3-a71fffcb0a60" providerId="AD" clId="Web-{410C4CCB-BF96-EA04-811B-4943ABF112F7}" dt="2024-10-26T14:09:36.750" v="441" actId="1076"/>
          <ac:cxnSpMkLst>
            <pc:docMk/>
            <pc:sldMk cId="117010317" sldId="319"/>
            <ac:cxnSpMk id="22" creationId="{E6FE000B-6C77-63EE-8401-F265AD17ADBF}"/>
          </ac:cxnSpMkLst>
        </pc:cxnChg>
        <pc:cxnChg chg="add mod">
          <ac:chgData name="Selda Çelik (ETIYA)" userId="S::selda.celik@etiya.com::5dee5a83-f15e-4c0e-bfe3-a71fffcb0a60" providerId="AD" clId="Web-{410C4CCB-BF96-EA04-811B-4943ABF112F7}" dt="2024-10-26T13:57:11.237" v="267" actId="1076"/>
          <ac:cxnSpMkLst>
            <pc:docMk/>
            <pc:sldMk cId="117010317" sldId="319"/>
            <ac:cxnSpMk id="23" creationId="{55A74A62-18AA-879A-0B10-2E89CCF5E755}"/>
          </ac:cxnSpMkLst>
        </pc:cxnChg>
        <pc:cxnChg chg="add mod">
          <ac:chgData name="Selda Çelik (ETIYA)" userId="S::selda.celik@etiya.com::5dee5a83-f15e-4c0e-bfe3-a71fffcb0a60" providerId="AD" clId="Web-{410C4CCB-BF96-EA04-811B-4943ABF112F7}" dt="2024-10-26T13:57:11.253" v="268" actId="1076"/>
          <ac:cxnSpMkLst>
            <pc:docMk/>
            <pc:sldMk cId="117010317" sldId="319"/>
            <ac:cxnSpMk id="24" creationId="{5B29D8A3-D15C-DAC5-5BB0-3B343E266D59}"/>
          </ac:cxnSpMkLst>
        </pc:cxnChg>
        <pc:cxnChg chg="add mod">
          <ac:chgData name="Selda Çelik (ETIYA)" userId="S::selda.celik@etiya.com::5dee5a83-f15e-4c0e-bfe3-a71fffcb0a60" providerId="AD" clId="Web-{410C4CCB-BF96-EA04-811B-4943ABF112F7}" dt="2024-10-26T14:06:11.212" v="400" actId="1076"/>
          <ac:cxnSpMkLst>
            <pc:docMk/>
            <pc:sldMk cId="117010317" sldId="319"/>
            <ac:cxnSpMk id="25" creationId="{7A2B0F65-BA3D-67CC-7DB2-86D161BC3E38}"/>
          </ac:cxnSpMkLst>
        </pc:cxnChg>
        <pc:cxnChg chg="add mod">
          <ac:chgData name="Selda Çelik (ETIYA)" userId="S::selda.celik@etiya.com::5dee5a83-f15e-4c0e-bfe3-a71fffcb0a60" providerId="AD" clId="Web-{410C4CCB-BF96-EA04-811B-4943ABF112F7}" dt="2024-10-26T13:57:11.284" v="270" actId="1076"/>
          <ac:cxnSpMkLst>
            <pc:docMk/>
            <pc:sldMk cId="117010317" sldId="319"/>
            <ac:cxnSpMk id="26" creationId="{549A7DD2-DA34-071F-9D64-43582EAAD988}"/>
          </ac:cxnSpMkLst>
        </pc:cxnChg>
        <pc:cxnChg chg="add mod">
          <ac:chgData name="Selda Çelik (ETIYA)" userId="S::selda.celik@etiya.com::5dee5a83-f15e-4c0e-bfe3-a71fffcb0a60" providerId="AD" clId="Web-{410C4CCB-BF96-EA04-811B-4943ABF112F7}" dt="2024-10-26T14:06:47.478" v="416" actId="1076"/>
          <ac:cxnSpMkLst>
            <pc:docMk/>
            <pc:sldMk cId="117010317" sldId="319"/>
            <ac:cxnSpMk id="33" creationId="{EB3B3A2D-D023-C60E-67DC-743EFF36DAD0}"/>
          </ac:cxnSpMkLst>
        </pc:cxnChg>
      </pc:sldChg>
      <pc:sldChg chg="modSp">
        <pc:chgData name="Selda Çelik (ETIYA)" userId="S::selda.celik@etiya.com::5dee5a83-f15e-4c0e-bfe3-a71fffcb0a60" providerId="AD" clId="Web-{410C4CCB-BF96-EA04-811B-4943ABF112F7}" dt="2024-10-26T13:52:44.314" v="94" actId="1076"/>
        <pc:sldMkLst>
          <pc:docMk/>
          <pc:sldMk cId="692330183" sldId="393"/>
        </pc:sldMkLst>
      </pc:sldChg>
      <pc:sldChg chg="modSp">
        <pc:chgData name="Selda Çelik (ETIYA)" userId="S::selda.celik@etiya.com::5dee5a83-f15e-4c0e-bfe3-a71fffcb0a60" providerId="AD" clId="Web-{410C4CCB-BF96-EA04-811B-4943ABF112F7}" dt="2024-10-26T13:48:22.056" v="78" actId="1076"/>
        <pc:sldMkLst>
          <pc:docMk/>
          <pc:sldMk cId="349149844" sldId="1284"/>
        </pc:sldMkLst>
        <pc:spChg chg="mod">
          <ac:chgData name="Selda Çelik (ETIYA)" userId="S::selda.celik@etiya.com::5dee5a83-f15e-4c0e-bfe3-a71fffcb0a60" providerId="AD" clId="Web-{410C4CCB-BF96-EA04-811B-4943ABF112F7}" dt="2024-10-26T13:48:15.728" v="77" actId="1076"/>
          <ac:spMkLst>
            <pc:docMk/>
            <pc:sldMk cId="349149844" sldId="1284"/>
            <ac:spMk id="6" creationId="{BBD19669-27DD-5560-37E9-9D18FA03B28E}"/>
          </ac:spMkLst>
        </pc:spChg>
        <pc:spChg chg="mod">
          <ac:chgData name="Selda Çelik (ETIYA)" userId="S::selda.celik@etiya.com::5dee5a83-f15e-4c0e-bfe3-a71fffcb0a60" providerId="AD" clId="Web-{410C4CCB-BF96-EA04-811B-4943ABF112F7}" dt="2024-10-26T13:48:22.056" v="78" actId="1076"/>
          <ac:spMkLst>
            <pc:docMk/>
            <pc:sldMk cId="349149844" sldId="1284"/>
            <ac:spMk id="7" creationId="{3A942330-FB1C-6E3F-5011-AD4E8B9E2AB1}"/>
          </ac:spMkLst>
        </pc:spChg>
      </pc:sldChg>
      <pc:sldChg chg="delSp">
        <pc:chgData name="Selda Çelik (ETIYA)" userId="S::selda.celik@etiya.com::5dee5a83-f15e-4c0e-bfe3-a71fffcb0a60" providerId="AD" clId="Web-{410C4CCB-BF96-EA04-811B-4943ABF112F7}" dt="2024-10-26T13:49:36.699" v="82"/>
        <pc:sldMkLst>
          <pc:docMk/>
          <pc:sldMk cId="2222809996" sldId="1285"/>
        </pc:sldMkLst>
      </pc:sldChg>
      <pc:sldChg chg="addSp delSp modSp">
        <pc:chgData name="Selda Çelik (ETIYA)" userId="S::selda.celik@etiya.com::5dee5a83-f15e-4c0e-bfe3-a71fffcb0a60" providerId="AD" clId="Web-{410C4CCB-BF96-EA04-811B-4943ABF112F7}" dt="2024-10-26T13:53:16.097" v="97"/>
        <pc:sldMkLst>
          <pc:docMk/>
          <pc:sldMk cId="3994848008" sldId="1295"/>
        </pc:sldMkLst>
        <pc:picChg chg="mod">
          <ac:chgData name="Selda Çelik (ETIYA)" userId="S::selda.celik@etiya.com::5dee5a83-f15e-4c0e-bfe3-a71fffcb0a60" providerId="AD" clId="Web-{410C4CCB-BF96-EA04-811B-4943ABF112F7}" dt="2024-10-26T13:43:51.469" v="58"/>
          <ac:picMkLst>
            <pc:docMk/>
            <pc:sldMk cId="3994848008" sldId="1295"/>
            <ac:picMk id="2" creationId="{C24FE8FA-5D40-8FDB-B9CF-EE7668E15763}"/>
          </ac:picMkLst>
        </pc:picChg>
        <pc:picChg chg="mod">
          <ac:chgData name="Selda Çelik (ETIYA)" userId="S::selda.celik@etiya.com::5dee5a83-f15e-4c0e-bfe3-a71fffcb0a60" providerId="AD" clId="Web-{410C4CCB-BF96-EA04-811B-4943ABF112F7}" dt="2024-10-26T13:45:25.706" v="65" actId="1076"/>
          <ac:picMkLst>
            <pc:docMk/>
            <pc:sldMk cId="3994848008" sldId="1295"/>
            <ac:picMk id="4" creationId="{547C89B7-E26E-580A-4435-E3402702B129}"/>
          </ac:picMkLst>
        </pc:picChg>
        <pc:picChg chg="mod">
          <ac:chgData name="Selda Çelik (ETIYA)" userId="S::selda.celik@etiya.com::5dee5a83-f15e-4c0e-bfe3-a71fffcb0a60" providerId="AD" clId="Web-{410C4CCB-BF96-EA04-811B-4943ABF112F7}" dt="2024-10-26T13:45:25.675" v="64" actId="1076"/>
          <ac:picMkLst>
            <pc:docMk/>
            <pc:sldMk cId="3994848008" sldId="1295"/>
            <ac:picMk id="18" creationId="{14CC7E66-33BF-5DF1-E0F3-842E8F5B37B1}"/>
          </ac:picMkLst>
        </pc:picChg>
        <pc:picChg chg="mod">
          <ac:chgData name="Selda Çelik (ETIYA)" userId="S::selda.celik@etiya.com::5dee5a83-f15e-4c0e-bfe3-a71fffcb0a60" providerId="AD" clId="Web-{410C4CCB-BF96-EA04-811B-4943ABF112F7}" dt="2024-10-26T13:45:09.175" v="61" actId="1076"/>
          <ac:picMkLst>
            <pc:docMk/>
            <pc:sldMk cId="3994848008" sldId="1295"/>
            <ac:picMk id="28" creationId="{51BEEC3B-D056-D99D-DF62-D33C6DEE7511}"/>
          </ac:picMkLst>
        </pc:picChg>
      </pc:sldChg>
      <pc:sldChg chg="modSp">
        <pc:chgData name="Selda Çelik (ETIYA)" userId="S::selda.celik@etiya.com::5dee5a83-f15e-4c0e-bfe3-a71fffcb0a60" providerId="AD" clId="Web-{410C4CCB-BF96-EA04-811B-4943ABF112F7}" dt="2024-10-26T13:47:35.648" v="72" actId="1076"/>
        <pc:sldMkLst>
          <pc:docMk/>
          <pc:sldMk cId="1190078657" sldId="1296"/>
        </pc:sldMkLst>
        <pc:picChg chg="mod">
          <ac:chgData name="Selda Çelik (ETIYA)" userId="S::selda.celik@etiya.com::5dee5a83-f15e-4c0e-bfe3-a71fffcb0a60" providerId="AD" clId="Web-{410C4CCB-BF96-EA04-811B-4943ABF112F7}" dt="2024-10-26T13:47:25.163" v="70"/>
          <ac:picMkLst>
            <pc:docMk/>
            <pc:sldMk cId="1190078657" sldId="1296"/>
            <ac:picMk id="2" creationId="{8E999EEF-B847-FC8C-DF11-DCE666DD9B5A}"/>
          </ac:picMkLst>
        </pc:picChg>
        <pc:picChg chg="mod">
          <ac:chgData name="Selda Çelik (ETIYA)" userId="S::selda.celik@etiya.com::5dee5a83-f15e-4c0e-bfe3-a71fffcb0a60" providerId="AD" clId="Web-{410C4CCB-BF96-EA04-811B-4943ABF112F7}" dt="2024-10-26T13:47:25.195" v="71"/>
          <ac:picMkLst>
            <pc:docMk/>
            <pc:sldMk cId="1190078657" sldId="1296"/>
            <ac:picMk id="4" creationId="{F5768105-3272-0FC9-1BA4-96DAA5DA0005}"/>
          </ac:picMkLst>
        </pc:picChg>
        <pc:picChg chg="mod">
          <ac:chgData name="Selda Çelik (ETIYA)" userId="S::selda.celik@etiya.com::5dee5a83-f15e-4c0e-bfe3-a71fffcb0a60" providerId="AD" clId="Web-{410C4CCB-BF96-EA04-811B-4943ABF112F7}" dt="2024-10-26T13:47:35.648" v="72" actId="1076"/>
          <ac:picMkLst>
            <pc:docMk/>
            <pc:sldMk cId="1190078657" sldId="1296"/>
            <ac:picMk id="5" creationId="{66B43D95-1408-1D65-6C19-16866DEB80A1}"/>
          </ac:picMkLst>
        </pc:picChg>
      </pc:sldChg>
      <pc:sldChg chg="modSp">
        <pc:chgData name="Selda Çelik (ETIYA)" userId="S::selda.celik@etiya.com::5dee5a83-f15e-4c0e-bfe3-a71fffcb0a60" providerId="AD" clId="Web-{410C4CCB-BF96-EA04-811B-4943ABF112F7}" dt="2024-10-26T13:47:46.117" v="76"/>
        <pc:sldMkLst>
          <pc:docMk/>
          <pc:sldMk cId="1609605571" sldId="1297"/>
        </pc:sldMkLst>
        <pc:picChg chg="mod">
          <ac:chgData name="Selda Çelik (ETIYA)" userId="S::selda.celik@etiya.com::5dee5a83-f15e-4c0e-bfe3-a71fffcb0a60" providerId="AD" clId="Web-{410C4CCB-BF96-EA04-811B-4943ABF112F7}" dt="2024-10-26T13:47:46.055" v="73"/>
          <ac:picMkLst>
            <pc:docMk/>
            <pc:sldMk cId="1609605571" sldId="1297"/>
            <ac:picMk id="6" creationId="{4E44C08D-A277-374E-35E3-B63CE09C8E54}"/>
          </ac:picMkLst>
        </pc:picChg>
        <pc:picChg chg="mod">
          <ac:chgData name="Selda Çelik (ETIYA)" userId="S::selda.celik@etiya.com::5dee5a83-f15e-4c0e-bfe3-a71fffcb0a60" providerId="AD" clId="Web-{410C4CCB-BF96-EA04-811B-4943ABF112F7}" dt="2024-10-26T13:47:46.070" v="74"/>
          <ac:picMkLst>
            <pc:docMk/>
            <pc:sldMk cId="1609605571" sldId="1297"/>
            <ac:picMk id="7" creationId="{7D8A2EF3-4993-152D-9414-0E73F3B530F2}"/>
          </ac:picMkLst>
        </pc:picChg>
        <pc:picChg chg="mod">
          <ac:chgData name="Selda Çelik (ETIYA)" userId="S::selda.celik@etiya.com::5dee5a83-f15e-4c0e-bfe3-a71fffcb0a60" providerId="AD" clId="Web-{410C4CCB-BF96-EA04-811B-4943ABF112F7}" dt="2024-10-26T13:47:46.102" v="75"/>
          <ac:picMkLst>
            <pc:docMk/>
            <pc:sldMk cId="1609605571" sldId="1297"/>
            <ac:picMk id="8" creationId="{274E7B2A-BF19-9C02-6D41-48DDE75A5F27}"/>
          </ac:picMkLst>
        </pc:picChg>
        <pc:picChg chg="mod">
          <ac:chgData name="Selda Çelik (ETIYA)" userId="S::selda.celik@etiya.com::5dee5a83-f15e-4c0e-bfe3-a71fffcb0a60" providerId="AD" clId="Web-{410C4CCB-BF96-EA04-811B-4943ABF112F7}" dt="2024-10-26T13:47:46.117" v="76"/>
          <ac:picMkLst>
            <pc:docMk/>
            <pc:sldMk cId="1609605571" sldId="1297"/>
            <ac:picMk id="9" creationId="{13B5EEB9-96D4-D5E9-6D6C-272549AFD154}"/>
          </ac:picMkLst>
        </pc:picChg>
      </pc:sldChg>
      <pc:sldChg chg="add replId">
        <pc:chgData name="Selda Çelik (ETIYA)" userId="S::selda.celik@etiya.com::5dee5a83-f15e-4c0e-bfe3-a71fffcb0a60" providerId="AD" clId="Web-{410C4CCB-BF96-EA04-811B-4943ABF112F7}" dt="2024-10-26T13:59:59.852" v="301"/>
        <pc:sldMkLst>
          <pc:docMk/>
          <pc:sldMk cId="3238832294" sldId="1300"/>
        </pc:sldMkLst>
      </pc:sldChg>
    </pc:docChg>
  </pc:docChgLst>
  <pc:docChgLst>
    <pc:chgData name="Selda Çelik (ETIYA)" userId="S::selda.celik@etiya.com::5dee5a83-f15e-4c0e-bfe3-a71fffcb0a60" providerId="AD" clId="Web-{200E9AE6-4654-20F0-A7DA-F5D06D00260A}"/>
    <pc:docChg chg="modSld">
      <pc:chgData name="Selda Çelik (ETIYA)" userId="S::selda.celik@etiya.com::5dee5a83-f15e-4c0e-bfe3-a71fffcb0a60" providerId="AD" clId="Web-{200E9AE6-4654-20F0-A7DA-F5D06D00260A}" dt="2024-10-25T13:09:08.541" v="40" actId="20577"/>
      <pc:docMkLst>
        <pc:docMk/>
      </pc:docMkLst>
      <pc:sldChg chg="addSp delSp modSp">
        <pc:chgData name="Selda Çelik (ETIYA)" userId="S::selda.celik@etiya.com::5dee5a83-f15e-4c0e-bfe3-a71fffcb0a60" providerId="AD" clId="Web-{200E9AE6-4654-20F0-A7DA-F5D06D00260A}" dt="2024-10-25T13:09:08.541" v="40" actId="20577"/>
        <pc:sldMkLst>
          <pc:docMk/>
          <pc:sldMk cId="3994848008" sldId="1295"/>
        </pc:sldMkLst>
        <pc:spChg chg="mod">
          <ac:chgData name="Selda Çelik (ETIYA)" userId="S::selda.celik@etiya.com::5dee5a83-f15e-4c0e-bfe3-a71fffcb0a60" providerId="AD" clId="Web-{200E9AE6-4654-20F0-A7DA-F5D06D00260A}" dt="2024-10-25T13:08:46.212" v="37" actId="14100"/>
          <ac:spMkLst>
            <pc:docMk/>
            <pc:sldMk cId="3994848008" sldId="1295"/>
            <ac:spMk id="3" creationId="{A97FE479-AC71-EFA7-5D9F-35197BD26F52}"/>
          </ac:spMkLst>
        </pc:spChg>
        <pc:spChg chg="mod">
          <ac:chgData name="Selda Çelik (ETIYA)" userId="S::selda.celik@etiya.com::5dee5a83-f15e-4c0e-bfe3-a71fffcb0a60" providerId="AD" clId="Web-{200E9AE6-4654-20F0-A7DA-F5D06D00260A}" dt="2024-10-25T13:09:08.541" v="40" actId="20577"/>
          <ac:spMkLst>
            <pc:docMk/>
            <pc:sldMk cId="3994848008" sldId="1295"/>
            <ac:spMk id="16" creationId="{A9DC96C5-9FB7-45A1-1F69-884288AAEC4C}"/>
          </ac:spMkLst>
        </pc:spChg>
        <pc:spChg chg="mod">
          <ac:chgData name="Selda Çelik (ETIYA)" userId="S::selda.celik@etiya.com::5dee5a83-f15e-4c0e-bfe3-a71fffcb0a60" providerId="AD" clId="Web-{200E9AE6-4654-20F0-A7DA-F5D06D00260A}" dt="2024-10-25T13:09:01.447" v="38" actId="20577"/>
          <ac:spMkLst>
            <pc:docMk/>
            <pc:sldMk cId="3994848008" sldId="1295"/>
            <ac:spMk id="17" creationId="{CED2DCA6-0FE7-81F6-6076-CF9BC46FABBF}"/>
          </ac:spMkLst>
        </pc:spChg>
        <pc:picChg chg="add mod">
          <ac:chgData name="Selda Çelik (ETIYA)" userId="S::selda.celik@etiya.com::5dee5a83-f15e-4c0e-bfe3-a71fffcb0a60" providerId="AD" clId="Web-{200E9AE6-4654-20F0-A7DA-F5D06D00260A}" dt="2024-10-25T13:07:07.772" v="29" actId="1076"/>
          <ac:picMkLst>
            <pc:docMk/>
            <pc:sldMk cId="3994848008" sldId="1295"/>
            <ac:picMk id="18" creationId="{14CC7E66-33BF-5DF1-E0F3-842E8F5B37B1}"/>
          </ac:picMkLst>
        </pc:picChg>
        <pc:picChg chg="add mod">
          <ac:chgData name="Selda Çelik (ETIYA)" userId="S::selda.celik@etiya.com::5dee5a83-f15e-4c0e-bfe3-a71fffcb0a60" providerId="AD" clId="Web-{200E9AE6-4654-20F0-A7DA-F5D06D00260A}" dt="2024-10-25T13:07:11.804" v="30" actId="1076"/>
          <ac:picMkLst>
            <pc:docMk/>
            <pc:sldMk cId="3994848008" sldId="1295"/>
            <ac:picMk id="28" creationId="{51BEEC3B-D056-D99D-DF62-D33C6DEE7511}"/>
          </ac:picMkLst>
        </pc:picChg>
      </pc:sldChg>
    </pc:docChg>
  </pc:docChgLst>
  <pc:docChgLst>
    <pc:chgData name="Selda Çelik (ETIYA)" userId="S::selda.celik@etiya.com::5dee5a83-f15e-4c0e-bfe3-a71fffcb0a60" providerId="AD" clId="Web-{6DE727F6-88A6-2192-C39C-D31D0EE6EEE2}"/>
    <pc:docChg chg="addSld delSld modSld sldOrd">
      <pc:chgData name="Selda Çelik (ETIYA)" userId="S::selda.celik@etiya.com::5dee5a83-f15e-4c0e-bfe3-a71fffcb0a60" providerId="AD" clId="Web-{6DE727F6-88A6-2192-C39C-D31D0EE6EEE2}" dt="2024-10-27T12:13:40.970" v="503"/>
      <pc:docMkLst>
        <pc:docMk/>
      </pc:docMkLst>
      <pc:sldChg chg="addSp delSp modSp del">
        <pc:chgData name="Selda Çelik (ETIYA)" userId="S::selda.celik@etiya.com::5dee5a83-f15e-4c0e-bfe3-a71fffcb0a60" providerId="AD" clId="Web-{6DE727F6-88A6-2192-C39C-D31D0EE6EEE2}" dt="2024-10-27T11:26:20.531" v="161"/>
        <pc:sldMkLst>
          <pc:docMk/>
          <pc:sldMk cId="1830310907" sldId="368"/>
        </pc:sldMkLst>
      </pc:sldChg>
      <pc:sldChg chg="modSp">
        <pc:chgData name="Selda Çelik (ETIYA)" userId="S::selda.celik@etiya.com::5dee5a83-f15e-4c0e-bfe3-a71fffcb0a60" providerId="AD" clId="Web-{6DE727F6-88A6-2192-C39C-D31D0EE6EEE2}" dt="2024-10-27T12:11:23.748" v="455" actId="1076"/>
        <pc:sldMkLst>
          <pc:docMk/>
          <pc:sldMk cId="349149844" sldId="1284"/>
        </pc:sldMkLst>
        <pc:spChg chg="mod">
          <ac:chgData name="Selda Çelik (ETIYA)" userId="S::selda.celik@etiya.com::5dee5a83-f15e-4c0e-bfe3-a71fffcb0a60" providerId="AD" clId="Web-{6DE727F6-88A6-2192-C39C-D31D0EE6EEE2}" dt="2024-10-27T12:11:23.748" v="455" actId="1076"/>
          <ac:spMkLst>
            <pc:docMk/>
            <pc:sldMk cId="349149844" sldId="1284"/>
            <ac:spMk id="7" creationId="{3A942330-FB1C-6E3F-5011-AD4E8B9E2AB1}"/>
          </ac:spMkLst>
        </pc:spChg>
      </pc:sldChg>
      <pc:sldChg chg="modSp">
        <pc:chgData name="Selda Çelik (ETIYA)" userId="S::selda.celik@etiya.com::5dee5a83-f15e-4c0e-bfe3-a71fffcb0a60" providerId="AD" clId="Web-{6DE727F6-88A6-2192-C39C-D31D0EE6EEE2}" dt="2024-10-27T12:10:46.981" v="451" actId="1076"/>
        <pc:sldMkLst>
          <pc:docMk/>
          <pc:sldMk cId="3994848008" sldId="1295"/>
        </pc:sldMkLst>
        <pc:picChg chg="mod">
          <ac:chgData name="Selda Çelik (ETIYA)" userId="S::selda.celik@etiya.com::5dee5a83-f15e-4c0e-bfe3-a71fffcb0a60" providerId="AD" clId="Web-{6DE727F6-88A6-2192-C39C-D31D0EE6EEE2}" dt="2024-10-27T12:10:46.981" v="451" actId="1076"/>
          <ac:picMkLst>
            <pc:docMk/>
            <pc:sldMk cId="3994848008" sldId="1295"/>
            <ac:picMk id="2" creationId="{C24FE8FA-5D40-8FDB-B9CF-EE7668E15763}"/>
          </ac:picMkLst>
        </pc:picChg>
        <pc:picChg chg="mod">
          <ac:chgData name="Selda Çelik (ETIYA)" userId="S::selda.celik@etiya.com::5dee5a83-f15e-4c0e-bfe3-a71fffcb0a60" providerId="AD" clId="Web-{6DE727F6-88A6-2192-C39C-D31D0EE6EEE2}" dt="2024-10-27T12:10:46.966" v="450" actId="1076"/>
          <ac:picMkLst>
            <pc:docMk/>
            <pc:sldMk cId="3994848008" sldId="1295"/>
            <ac:picMk id="4" creationId="{547C89B7-E26E-580A-4435-E3402702B129}"/>
          </ac:picMkLst>
        </pc:picChg>
        <pc:picChg chg="mod">
          <ac:chgData name="Selda Çelik (ETIYA)" userId="S::selda.celik@etiya.com::5dee5a83-f15e-4c0e-bfe3-a71fffcb0a60" providerId="AD" clId="Web-{6DE727F6-88A6-2192-C39C-D31D0EE6EEE2}" dt="2024-10-27T12:10:46.919" v="448" actId="1076"/>
          <ac:picMkLst>
            <pc:docMk/>
            <pc:sldMk cId="3994848008" sldId="1295"/>
            <ac:picMk id="18" creationId="{14CC7E66-33BF-5DF1-E0F3-842E8F5B37B1}"/>
          </ac:picMkLst>
        </pc:picChg>
        <pc:picChg chg="mod">
          <ac:chgData name="Selda Çelik (ETIYA)" userId="S::selda.celik@etiya.com::5dee5a83-f15e-4c0e-bfe3-a71fffcb0a60" providerId="AD" clId="Web-{6DE727F6-88A6-2192-C39C-D31D0EE6EEE2}" dt="2024-10-27T12:10:46.950" v="449" actId="1076"/>
          <ac:picMkLst>
            <pc:docMk/>
            <pc:sldMk cId="3994848008" sldId="1295"/>
            <ac:picMk id="28" creationId="{51BEEC3B-D056-D99D-DF62-D33C6DEE7511}"/>
          </ac:picMkLst>
        </pc:picChg>
      </pc:sldChg>
      <pc:sldChg chg="modSp">
        <pc:chgData name="Selda Çelik (ETIYA)" userId="S::selda.celik@etiya.com::5dee5a83-f15e-4c0e-bfe3-a71fffcb0a60" providerId="AD" clId="Web-{6DE727F6-88A6-2192-C39C-D31D0EE6EEE2}" dt="2024-10-27T12:10:34.934" v="447" actId="1076"/>
        <pc:sldMkLst>
          <pc:docMk/>
          <pc:sldMk cId="1190078657" sldId="1296"/>
        </pc:sldMkLst>
        <pc:picChg chg="mod">
          <ac:chgData name="Selda Çelik (ETIYA)" userId="S::selda.celik@etiya.com::5dee5a83-f15e-4c0e-bfe3-a71fffcb0a60" providerId="AD" clId="Web-{6DE727F6-88A6-2192-C39C-D31D0EE6EEE2}" dt="2024-10-27T12:10:34.887" v="445" actId="1076"/>
          <ac:picMkLst>
            <pc:docMk/>
            <pc:sldMk cId="1190078657" sldId="1296"/>
            <ac:picMk id="2" creationId="{8E999EEF-B847-FC8C-DF11-DCE666DD9B5A}"/>
          </ac:picMkLst>
        </pc:picChg>
        <pc:picChg chg="mod">
          <ac:chgData name="Selda Çelik (ETIYA)" userId="S::selda.celik@etiya.com::5dee5a83-f15e-4c0e-bfe3-a71fffcb0a60" providerId="AD" clId="Web-{6DE727F6-88A6-2192-C39C-D31D0EE6EEE2}" dt="2024-10-27T12:10:34.903" v="446" actId="1076"/>
          <ac:picMkLst>
            <pc:docMk/>
            <pc:sldMk cId="1190078657" sldId="1296"/>
            <ac:picMk id="4" creationId="{F5768105-3272-0FC9-1BA4-96DAA5DA0005}"/>
          </ac:picMkLst>
        </pc:picChg>
        <pc:picChg chg="mod">
          <ac:chgData name="Selda Çelik (ETIYA)" userId="S::selda.celik@etiya.com::5dee5a83-f15e-4c0e-bfe3-a71fffcb0a60" providerId="AD" clId="Web-{6DE727F6-88A6-2192-C39C-D31D0EE6EEE2}" dt="2024-10-27T12:10:34.934" v="447" actId="1076"/>
          <ac:picMkLst>
            <pc:docMk/>
            <pc:sldMk cId="1190078657" sldId="1296"/>
            <ac:picMk id="5" creationId="{66B43D95-1408-1D65-6C19-16866DEB80A1}"/>
          </ac:picMkLst>
        </pc:picChg>
      </pc:sldChg>
      <pc:sldChg chg="ord">
        <pc:chgData name="Selda Çelik (ETIYA)" userId="S::selda.celik@etiya.com::5dee5a83-f15e-4c0e-bfe3-a71fffcb0a60" providerId="AD" clId="Web-{6DE727F6-88A6-2192-C39C-D31D0EE6EEE2}" dt="2024-10-27T11:16:21.434" v="127"/>
        <pc:sldMkLst>
          <pc:docMk/>
          <pc:sldMk cId="590673707" sldId="1299"/>
        </pc:sldMkLst>
      </pc:sldChg>
      <pc:sldChg chg="ord">
        <pc:chgData name="Selda Çelik (ETIYA)" userId="S::selda.celik@etiya.com::5dee5a83-f15e-4c0e-bfe3-a71fffcb0a60" providerId="AD" clId="Web-{6DE727F6-88A6-2192-C39C-D31D0EE6EEE2}" dt="2024-10-27T11:25:26.498" v="155"/>
        <pc:sldMkLst>
          <pc:docMk/>
          <pc:sldMk cId="1805254462" sldId="1302"/>
        </pc:sldMkLst>
      </pc:sldChg>
      <pc:sldChg chg="ord">
        <pc:chgData name="Selda Çelik (ETIYA)" userId="S::selda.celik@etiya.com::5dee5a83-f15e-4c0e-bfe3-a71fffcb0a60" providerId="AD" clId="Web-{6DE727F6-88A6-2192-C39C-D31D0EE6EEE2}" dt="2024-10-27T11:16:40.559" v="129"/>
        <pc:sldMkLst>
          <pc:docMk/>
          <pc:sldMk cId="249104222" sldId="1305"/>
        </pc:sldMkLst>
      </pc:sldChg>
      <pc:sldChg chg="modSp ord">
        <pc:chgData name="Selda Çelik (ETIYA)" userId="S::selda.celik@etiya.com::5dee5a83-f15e-4c0e-bfe3-a71fffcb0a60" providerId="AD" clId="Web-{6DE727F6-88A6-2192-C39C-D31D0EE6EEE2}" dt="2024-10-27T12:12:32.656" v="481"/>
        <pc:sldMkLst>
          <pc:docMk/>
          <pc:sldMk cId="3568336694" sldId="1312"/>
        </pc:sldMkLst>
        <pc:spChg chg="mod">
          <ac:chgData name="Selda Çelik (ETIYA)" userId="S::selda.celik@etiya.com::5dee5a83-f15e-4c0e-bfe3-a71fffcb0a60" providerId="AD" clId="Web-{6DE727F6-88A6-2192-C39C-D31D0EE6EEE2}" dt="2024-10-27T12:12:32.593" v="476"/>
          <ac:spMkLst>
            <pc:docMk/>
            <pc:sldMk cId="3568336694" sldId="1312"/>
            <ac:spMk id="62" creationId="{76E11112-147F-F94A-8D61-2937D6C8DEA9}"/>
          </ac:spMkLst>
        </pc:spChg>
        <pc:spChg chg="mod">
          <ac:chgData name="Selda Çelik (ETIYA)" userId="S::selda.celik@etiya.com::5dee5a83-f15e-4c0e-bfe3-a71fffcb0a60" providerId="AD" clId="Web-{6DE727F6-88A6-2192-C39C-D31D0EE6EEE2}" dt="2024-10-27T12:12:32.593" v="477"/>
          <ac:spMkLst>
            <pc:docMk/>
            <pc:sldMk cId="3568336694" sldId="1312"/>
            <ac:spMk id="63" creationId="{186FE29E-861F-9B4D-8CE7-6CE3FF45A660}"/>
          </ac:spMkLst>
        </pc:spChg>
        <pc:spChg chg="mod">
          <ac:chgData name="Selda Çelik (ETIYA)" userId="S::selda.celik@etiya.com::5dee5a83-f15e-4c0e-bfe3-a71fffcb0a60" providerId="AD" clId="Web-{6DE727F6-88A6-2192-C39C-D31D0EE6EEE2}" dt="2024-10-27T12:12:32.593" v="478"/>
          <ac:spMkLst>
            <pc:docMk/>
            <pc:sldMk cId="3568336694" sldId="1312"/>
            <ac:spMk id="64" creationId="{A5B5D502-E634-C64C-9642-175CD90D141F}"/>
          </ac:spMkLst>
        </pc:spChg>
        <pc:spChg chg="mod">
          <ac:chgData name="Selda Çelik (ETIYA)" userId="S::selda.celik@etiya.com::5dee5a83-f15e-4c0e-bfe3-a71fffcb0a60" providerId="AD" clId="Web-{6DE727F6-88A6-2192-C39C-D31D0EE6EEE2}" dt="2024-10-27T12:12:32.593" v="479"/>
          <ac:spMkLst>
            <pc:docMk/>
            <pc:sldMk cId="3568336694" sldId="1312"/>
            <ac:spMk id="65" creationId="{03B46F56-8105-DE43-A5AD-3D5F451EC319}"/>
          </ac:spMkLst>
        </pc:spChg>
        <pc:spChg chg="mod">
          <ac:chgData name="Selda Çelik (ETIYA)" userId="S::selda.celik@etiya.com::5dee5a83-f15e-4c0e-bfe3-a71fffcb0a60" providerId="AD" clId="Web-{6DE727F6-88A6-2192-C39C-D31D0EE6EEE2}" dt="2024-10-27T12:12:32.593" v="480"/>
          <ac:spMkLst>
            <pc:docMk/>
            <pc:sldMk cId="3568336694" sldId="1312"/>
            <ac:spMk id="66" creationId="{F282CFFB-827E-3747-A916-F675E8E1E8AA}"/>
          </ac:spMkLst>
        </pc:spChg>
      </pc:sldChg>
      <pc:sldChg chg="del">
        <pc:chgData name="Selda Çelik (ETIYA)" userId="S::selda.celik@etiya.com::5dee5a83-f15e-4c0e-bfe3-a71fffcb0a60" providerId="AD" clId="Web-{6DE727F6-88A6-2192-C39C-D31D0EE6EEE2}" dt="2024-10-27T12:13:34.141" v="502"/>
        <pc:sldMkLst>
          <pc:docMk/>
          <pc:sldMk cId="2755718873" sldId="1313"/>
        </pc:sldMkLst>
      </pc:sldChg>
      <pc:sldChg chg="ord">
        <pc:chgData name="Selda Çelik (ETIYA)" userId="S::selda.celik@etiya.com::5dee5a83-f15e-4c0e-bfe3-a71fffcb0a60" providerId="AD" clId="Web-{6DE727F6-88A6-2192-C39C-D31D0EE6EEE2}" dt="2024-10-27T11:26:26.234" v="162"/>
        <pc:sldMkLst>
          <pc:docMk/>
          <pc:sldMk cId="354949668" sldId="1314"/>
        </pc:sldMkLst>
      </pc:sldChg>
      <pc:sldChg chg="addSp modSp ord">
        <pc:chgData name="Selda Çelik (ETIYA)" userId="S::selda.celik@etiya.com::5dee5a83-f15e-4c0e-bfe3-a71fffcb0a60" providerId="AD" clId="Web-{6DE727F6-88A6-2192-C39C-D31D0EE6EEE2}" dt="2024-10-27T11:31:57.218" v="185" actId="1076"/>
        <pc:sldMkLst>
          <pc:docMk/>
          <pc:sldMk cId="3494331158" sldId="1315"/>
        </pc:sldMkLst>
        <pc:spChg chg="mod">
          <ac:chgData name="Selda Çelik (ETIYA)" userId="S::selda.celik@etiya.com::5dee5a83-f15e-4c0e-bfe3-a71fffcb0a60" providerId="AD" clId="Web-{6DE727F6-88A6-2192-C39C-D31D0EE6EEE2}" dt="2024-10-27T11:31:51.890" v="182" actId="14100"/>
          <ac:spMkLst>
            <pc:docMk/>
            <pc:sldMk cId="3494331158" sldId="1315"/>
            <ac:spMk id="6" creationId="{C1DC62F2-4FAD-799F-6D71-BA5C572F527E}"/>
          </ac:spMkLst>
        </pc:spChg>
        <pc:spChg chg="add mod">
          <ac:chgData name="Selda Çelik (ETIYA)" userId="S::selda.celik@etiya.com::5dee5a83-f15e-4c0e-bfe3-a71fffcb0a60" providerId="AD" clId="Web-{6DE727F6-88A6-2192-C39C-D31D0EE6EEE2}" dt="2024-10-27T11:31:57.218" v="185" actId="1076"/>
          <ac:spMkLst>
            <pc:docMk/>
            <pc:sldMk cId="3494331158" sldId="1315"/>
            <ac:spMk id="11" creationId="{66C2F54F-7C93-FBCC-18B6-8787C507050D}"/>
          </ac:spMkLst>
        </pc:spChg>
        <pc:picChg chg="mod">
          <ac:chgData name="Selda Çelik (ETIYA)" userId="S::selda.celik@etiya.com::5dee5a83-f15e-4c0e-bfe3-a71fffcb0a60" providerId="AD" clId="Web-{6DE727F6-88A6-2192-C39C-D31D0EE6EEE2}" dt="2024-10-27T11:31:48.640" v="181" actId="1076"/>
          <ac:picMkLst>
            <pc:docMk/>
            <pc:sldMk cId="3494331158" sldId="1315"/>
            <ac:picMk id="10" creationId="{643803A0-3846-98B9-F47A-89F48FB70184}"/>
          </ac:picMkLst>
        </pc:picChg>
      </pc:sldChg>
      <pc:sldChg chg="delSp modSp ord">
        <pc:chgData name="Selda Çelik (ETIYA)" userId="S::selda.celik@etiya.com::5dee5a83-f15e-4c0e-bfe3-a71fffcb0a60" providerId="AD" clId="Web-{6DE727F6-88A6-2192-C39C-D31D0EE6EEE2}" dt="2024-10-27T11:26:01.468" v="158"/>
        <pc:sldMkLst>
          <pc:docMk/>
          <pc:sldMk cId="2817032357" sldId="1316"/>
        </pc:sldMkLst>
      </pc:sldChg>
      <pc:sldChg chg="addSp modSp ord">
        <pc:chgData name="Selda Çelik (ETIYA)" userId="S::selda.celik@etiya.com::5dee5a83-f15e-4c0e-bfe3-a71fffcb0a60" providerId="AD" clId="Web-{6DE727F6-88A6-2192-C39C-D31D0EE6EEE2}" dt="2024-10-27T11:28:24.680" v="177" actId="14100"/>
        <pc:sldMkLst>
          <pc:docMk/>
          <pc:sldMk cId="185944998" sldId="1317"/>
        </pc:sldMkLst>
      </pc:sldChg>
      <pc:sldChg chg="addSp delSp modSp ord addAnim delAnim">
        <pc:chgData name="Selda Çelik (ETIYA)" userId="S::selda.celik@etiya.com::5dee5a83-f15e-4c0e-bfe3-a71fffcb0a60" providerId="AD" clId="Web-{6DE727F6-88A6-2192-C39C-D31D0EE6EEE2}" dt="2024-10-27T12:12:08.593" v="457" actId="1076"/>
        <pc:sldMkLst>
          <pc:docMk/>
          <pc:sldMk cId="2328755484" sldId="1318"/>
        </pc:sldMkLst>
      </pc:sldChg>
      <pc:sldChg chg="addSp modSp ord">
        <pc:chgData name="Selda Çelik (ETIYA)" userId="S::selda.celik@etiya.com::5dee5a83-f15e-4c0e-bfe3-a71fffcb0a60" providerId="AD" clId="Web-{6DE727F6-88A6-2192-C39C-D31D0EE6EEE2}" dt="2024-10-27T11:26:13.484" v="160"/>
        <pc:sldMkLst>
          <pc:docMk/>
          <pc:sldMk cId="2650203503" sldId="1319"/>
        </pc:sldMkLst>
      </pc:sldChg>
      <pc:sldChg chg="add del ord replId">
        <pc:chgData name="Selda Çelik (ETIYA)" userId="S::selda.celik@etiya.com::5dee5a83-f15e-4c0e-bfe3-a71fffcb0a60" providerId="AD" clId="Web-{6DE727F6-88A6-2192-C39C-D31D0EE6EEE2}" dt="2024-10-27T11:27:29.788" v="166"/>
        <pc:sldMkLst>
          <pc:docMk/>
          <pc:sldMk cId="49581064" sldId="1320"/>
        </pc:sldMkLst>
      </pc:sldChg>
      <pc:sldChg chg="del">
        <pc:chgData name="Selda Çelik (ETIYA)" userId="S::selda.celik@etiya.com::5dee5a83-f15e-4c0e-bfe3-a71fffcb0a60" providerId="AD" clId="Web-{6DE727F6-88A6-2192-C39C-D31D0EE6EEE2}" dt="2024-10-27T12:13:40.970" v="503"/>
        <pc:sldMkLst>
          <pc:docMk/>
          <pc:sldMk cId="3354484423" sldId="1320"/>
        </pc:sldMkLst>
      </pc:sldChg>
      <pc:sldChg chg="modSp">
        <pc:chgData name="Selda Çelik (ETIYA)" userId="S::selda.celik@etiya.com::5dee5a83-f15e-4c0e-bfe3-a71fffcb0a60" providerId="AD" clId="Web-{6DE727F6-88A6-2192-C39C-D31D0EE6EEE2}" dt="2024-10-27T12:09:11.214" v="435" actId="20577"/>
        <pc:sldMkLst>
          <pc:docMk/>
          <pc:sldMk cId="2928273346" sldId="1321"/>
        </pc:sldMkLst>
        <pc:spChg chg="mod">
          <ac:chgData name="Selda Çelik (ETIYA)" userId="S::selda.celik@etiya.com::5dee5a83-f15e-4c0e-bfe3-a71fffcb0a60" providerId="AD" clId="Web-{6DE727F6-88A6-2192-C39C-D31D0EE6EEE2}" dt="2024-10-27T12:09:11.214" v="435" actId="20577"/>
          <ac:spMkLst>
            <pc:docMk/>
            <pc:sldMk cId="2928273346" sldId="1321"/>
            <ac:spMk id="2" creationId="{8DD73413-3E86-6F45-AAB4-F2133DDA5AA8}"/>
          </ac:spMkLst>
        </pc:spChg>
      </pc:sldChg>
      <pc:sldChg chg="del">
        <pc:chgData name="Selda Çelik (ETIYA)" userId="S::selda.celik@etiya.com::5dee5a83-f15e-4c0e-bfe3-a71fffcb0a60" providerId="AD" clId="Web-{6DE727F6-88A6-2192-C39C-D31D0EE6EEE2}" dt="2024-10-27T12:09:18.339" v="436"/>
        <pc:sldMkLst>
          <pc:docMk/>
          <pc:sldMk cId="223388213" sldId="1322"/>
        </pc:sldMkLst>
      </pc:sldChg>
      <pc:sldChg chg="addSp delSp modSp add replId">
        <pc:chgData name="Selda Çelik (ETIYA)" userId="S::selda.celik@etiya.com::5dee5a83-f15e-4c0e-bfe3-a71fffcb0a60" providerId="AD" clId="Web-{6DE727F6-88A6-2192-C39C-D31D0EE6EEE2}" dt="2024-10-27T12:13:09.250" v="501" actId="1076"/>
        <pc:sldMkLst>
          <pc:docMk/>
          <pc:sldMk cId="728181891" sldId="1323"/>
        </pc:sldMkLst>
        <pc:spChg chg="add mod">
          <ac:chgData name="Selda Çelik (ETIYA)" userId="S::selda.celik@etiya.com::5dee5a83-f15e-4c0e-bfe3-a71fffcb0a60" providerId="AD" clId="Web-{6DE727F6-88A6-2192-C39C-D31D0EE6EEE2}" dt="2024-10-27T12:13:09.188" v="496" actId="1076"/>
          <ac:spMkLst>
            <pc:docMk/>
            <pc:sldMk cId="728181891" sldId="1323"/>
            <ac:spMk id="8" creationId="{7317D133-020A-850C-6825-1F0C69B5A735}"/>
          </ac:spMkLst>
        </pc:spChg>
        <pc:spChg chg="add mod">
          <ac:chgData name="Selda Çelik (ETIYA)" userId="S::selda.celik@etiya.com::5dee5a83-f15e-4c0e-bfe3-a71fffcb0a60" providerId="AD" clId="Web-{6DE727F6-88A6-2192-C39C-D31D0EE6EEE2}" dt="2024-10-27T12:13:09.188" v="497" actId="1076"/>
          <ac:spMkLst>
            <pc:docMk/>
            <pc:sldMk cId="728181891" sldId="1323"/>
            <ac:spMk id="9" creationId="{21ACEE66-8190-0F5D-D793-C70FE8D4873C}"/>
          </ac:spMkLst>
        </pc:spChg>
        <pc:spChg chg="mod">
          <ac:chgData name="Selda Çelik (ETIYA)" userId="S::selda.celik@etiya.com::5dee5a83-f15e-4c0e-bfe3-a71fffcb0a60" providerId="AD" clId="Web-{6DE727F6-88A6-2192-C39C-D31D0EE6EEE2}" dt="2024-10-27T12:09:24.433" v="444" actId="20577"/>
          <ac:spMkLst>
            <pc:docMk/>
            <pc:sldMk cId="728181891" sldId="1323"/>
            <ac:spMk id="10" creationId="{0D0F82DF-E63A-A275-5659-AE1D7718C9E8}"/>
          </ac:spMkLst>
        </pc:spChg>
        <pc:spChg chg="add mod">
          <ac:chgData name="Selda Çelik (ETIYA)" userId="S::selda.celik@etiya.com::5dee5a83-f15e-4c0e-bfe3-a71fffcb0a60" providerId="AD" clId="Web-{6DE727F6-88A6-2192-C39C-D31D0EE6EEE2}" dt="2024-10-27T12:13:09.203" v="498" actId="1076"/>
          <ac:spMkLst>
            <pc:docMk/>
            <pc:sldMk cId="728181891" sldId="1323"/>
            <ac:spMk id="11" creationId="{7EBF78CC-138B-613C-265E-E411901751EB}"/>
          </ac:spMkLst>
        </pc:spChg>
        <pc:spChg chg="mod">
          <ac:chgData name="Selda Çelik (ETIYA)" userId="S::selda.celik@etiya.com::5dee5a83-f15e-4c0e-bfe3-a71fffcb0a60" providerId="AD" clId="Web-{6DE727F6-88A6-2192-C39C-D31D0EE6EEE2}" dt="2024-10-27T12:07:45.509" v="420"/>
          <ac:spMkLst>
            <pc:docMk/>
            <pc:sldMk cId="728181891" sldId="1323"/>
            <ac:spMk id="12" creationId="{3D6C15C6-984D-4C81-D7AB-F7C1E692CD05}"/>
          </ac:spMkLst>
        </pc:spChg>
        <pc:spChg chg="add mod">
          <ac:chgData name="Selda Çelik (ETIYA)" userId="S::selda.celik@etiya.com::5dee5a83-f15e-4c0e-bfe3-a71fffcb0a60" providerId="AD" clId="Web-{6DE727F6-88A6-2192-C39C-D31D0EE6EEE2}" dt="2024-10-27T12:13:09.219" v="499" actId="1076"/>
          <ac:spMkLst>
            <pc:docMk/>
            <pc:sldMk cId="728181891" sldId="1323"/>
            <ac:spMk id="14" creationId="{91F3E51D-CDA0-324E-6762-7F3EB59244A0}"/>
          </ac:spMkLst>
        </pc:spChg>
        <pc:spChg chg="add mod">
          <ac:chgData name="Selda Çelik (ETIYA)" userId="S::selda.celik@etiya.com::5dee5a83-f15e-4c0e-bfe3-a71fffcb0a60" providerId="AD" clId="Web-{6DE727F6-88A6-2192-C39C-D31D0EE6EEE2}" dt="2024-10-27T12:13:09.234" v="500" actId="1076"/>
          <ac:spMkLst>
            <pc:docMk/>
            <pc:sldMk cId="728181891" sldId="1323"/>
            <ac:spMk id="15" creationId="{33B5D451-AF7E-055E-AD2D-307D2719791A}"/>
          </ac:spMkLst>
        </pc:spChg>
        <pc:spChg chg="add mod">
          <ac:chgData name="Selda Çelik (ETIYA)" userId="S::selda.celik@etiya.com::5dee5a83-f15e-4c0e-bfe3-a71fffcb0a60" providerId="AD" clId="Web-{6DE727F6-88A6-2192-C39C-D31D0EE6EEE2}" dt="2024-10-27T12:13:09.250" v="501" actId="1076"/>
          <ac:spMkLst>
            <pc:docMk/>
            <pc:sldMk cId="728181891" sldId="1323"/>
            <ac:spMk id="16" creationId="{3A3E4950-74B3-BF8D-EAD8-E47FD65386E9}"/>
          </ac:spMkLst>
        </pc:spChg>
        <pc:spChg chg="add mod">
          <ac:chgData name="Selda Çelik (ETIYA)" userId="S::selda.celik@etiya.com::5dee5a83-f15e-4c0e-bfe3-a71fffcb0a60" providerId="AD" clId="Web-{6DE727F6-88A6-2192-C39C-D31D0EE6EEE2}" dt="2024-10-27T12:13:01.656" v="490" actId="1076"/>
          <ac:spMkLst>
            <pc:docMk/>
            <pc:sldMk cId="728181891" sldId="1323"/>
            <ac:spMk id="17" creationId="{DC9F0961-5529-DF07-CEFF-C68144843310}"/>
          </ac:spMkLst>
        </pc:spChg>
        <pc:spChg chg="add mod">
          <ac:chgData name="Selda Çelik (ETIYA)" userId="S::selda.celik@etiya.com::5dee5a83-f15e-4c0e-bfe3-a71fffcb0a60" providerId="AD" clId="Web-{6DE727F6-88A6-2192-C39C-D31D0EE6EEE2}" dt="2024-10-27T12:13:01.734" v="495" actId="1076"/>
          <ac:spMkLst>
            <pc:docMk/>
            <pc:sldMk cId="728181891" sldId="1323"/>
            <ac:spMk id="18" creationId="{B305986F-41F6-4B0D-9307-71ACAF473877}"/>
          </ac:spMkLst>
        </pc:spChg>
        <pc:spChg chg="add mod">
          <ac:chgData name="Selda Çelik (ETIYA)" userId="S::selda.celik@etiya.com::5dee5a83-f15e-4c0e-bfe3-a71fffcb0a60" providerId="AD" clId="Web-{6DE727F6-88A6-2192-C39C-D31D0EE6EEE2}" dt="2024-10-27T12:13:01.672" v="491" actId="1076"/>
          <ac:spMkLst>
            <pc:docMk/>
            <pc:sldMk cId="728181891" sldId="1323"/>
            <ac:spMk id="19" creationId="{D57A81EC-1301-B5D9-D132-A29A9CA465F7}"/>
          </ac:spMkLst>
        </pc:spChg>
        <pc:spChg chg="add mod">
          <ac:chgData name="Selda Çelik (ETIYA)" userId="S::selda.celik@etiya.com::5dee5a83-f15e-4c0e-bfe3-a71fffcb0a60" providerId="AD" clId="Web-{6DE727F6-88A6-2192-C39C-D31D0EE6EEE2}" dt="2024-10-27T12:13:01.687" v="492" actId="1076"/>
          <ac:spMkLst>
            <pc:docMk/>
            <pc:sldMk cId="728181891" sldId="1323"/>
            <ac:spMk id="20" creationId="{2A172C62-61FF-967B-4831-B46CC3BDB8CE}"/>
          </ac:spMkLst>
        </pc:spChg>
        <pc:spChg chg="add mod">
          <ac:chgData name="Selda Çelik (ETIYA)" userId="S::selda.celik@etiya.com::5dee5a83-f15e-4c0e-bfe3-a71fffcb0a60" providerId="AD" clId="Web-{6DE727F6-88A6-2192-C39C-D31D0EE6EEE2}" dt="2024-10-27T12:13:01.703" v="493" actId="1076"/>
          <ac:spMkLst>
            <pc:docMk/>
            <pc:sldMk cId="728181891" sldId="1323"/>
            <ac:spMk id="21" creationId="{C41F9DEA-B33F-448A-B89E-EA0DB2995255}"/>
          </ac:spMkLst>
        </pc:spChg>
        <pc:spChg chg="add mod">
          <ac:chgData name="Selda Çelik (ETIYA)" userId="S::selda.celik@etiya.com::5dee5a83-f15e-4c0e-bfe3-a71fffcb0a60" providerId="AD" clId="Web-{6DE727F6-88A6-2192-C39C-D31D0EE6EEE2}" dt="2024-10-27T12:13:01.719" v="494" actId="1076"/>
          <ac:spMkLst>
            <pc:docMk/>
            <pc:sldMk cId="728181891" sldId="1323"/>
            <ac:spMk id="22" creationId="{80046ABA-6F60-4E73-55B5-8F4AB74834C0}"/>
          </ac:spMkLst>
        </pc:spChg>
        <pc:spChg chg="mod">
          <ac:chgData name="Selda Çelik (ETIYA)" userId="S::selda.celik@etiya.com::5dee5a83-f15e-4c0e-bfe3-a71fffcb0a60" providerId="AD" clId="Web-{6DE727F6-88A6-2192-C39C-D31D0EE6EEE2}" dt="2024-10-27T12:07:45.493" v="415"/>
          <ac:spMkLst>
            <pc:docMk/>
            <pc:sldMk cId="728181891" sldId="1323"/>
            <ac:spMk id="62" creationId="{76E11112-147F-F94A-8D61-2937D6C8DEA9}"/>
          </ac:spMkLst>
        </pc:spChg>
        <pc:spChg chg="mod">
          <ac:chgData name="Selda Çelik (ETIYA)" userId="S::selda.celik@etiya.com::5dee5a83-f15e-4c0e-bfe3-a71fffcb0a60" providerId="AD" clId="Web-{6DE727F6-88A6-2192-C39C-D31D0EE6EEE2}" dt="2024-10-27T12:08:50.010" v="429" actId="1076"/>
          <ac:spMkLst>
            <pc:docMk/>
            <pc:sldMk cId="728181891" sldId="1323"/>
            <ac:spMk id="63" creationId="{186FE29E-861F-9B4D-8CE7-6CE3FF45A660}"/>
          </ac:spMkLst>
        </pc:spChg>
        <pc:spChg chg="mod">
          <ac:chgData name="Selda Çelik (ETIYA)" userId="S::selda.celik@etiya.com::5dee5a83-f15e-4c0e-bfe3-a71fffcb0a60" providerId="AD" clId="Web-{6DE727F6-88A6-2192-C39C-D31D0EE6EEE2}" dt="2024-10-27T12:07:45.509" v="417"/>
          <ac:spMkLst>
            <pc:docMk/>
            <pc:sldMk cId="728181891" sldId="1323"/>
            <ac:spMk id="64" creationId="{A5B5D502-E634-C64C-9642-175CD90D141F}"/>
          </ac:spMkLst>
        </pc:spChg>
        <pc:spChg chg="mod">
          <ac:chgData name="Selda Çelik (ETIYA)" userId="S::selda.celik@etiya.com::5dee5a83-f15e-4c0e-bfe3-a71fffcb0a60" providerId="AD" clId="Web-{6DE727F6-88A6-2192-C39C-D31D0EE6EEE2}" dt="2024-10-27T12:07:45.509" v="418"/>
          <ac:spMkLst>
            <pc:docMk/>
            <pc:sldMk cId="728181891" sldId="1323"/>
            <ac:spMk id="65" creationId="{03B46F56-8105-DE43-A5AD-3D5F451EC319}"/>
          </ac:spMkLst>
        </pc:spChg>
        <pc:spChg chg="mod">
          <ac:chgData name="Selda Çelik (ETIYA)" userId="S::selda.celik@etiya.com::5dee5a83-f15e-4c0e-bfe3-a71fffcb0a60" providerId="AD" clId="Web-{6DE727F6-88A6-2192-C39C-D31D0EE6EEE2}" dt="2024-10-27T12:07:45.509" v="419"/>
          <ac:spMkLst>
            <pc:docMk/>
            <pc:sldMk cId="728181891" sldId="1323"/>
            <ac:spMk id="66" creationId="{F282CFFB-827E-3747-A916-F675E8E1E8AA}"/>
          </ac:spMkLst>
        </pc:spChg>
      </pc:sldChg>
    </pc:docChg>
  </pc:docChgLst>
  <pc:docChgLst>
    <pc:chgData name="Nilberk Bulun (ETIYA)" userId="S::nilberk.bulun@etiya.com::38967f4a-61fe-4f87-9760-237147e68b4d" providerId="AD" clId="Web-{2F06FD7D-DD68-7A40-3AC2-0C68A172C55B}"/>
    <pc:docChg chg="modSld">
      <pc:chgData name="Nilberk Bulun (ETIYA)" userId="S::nilberk.bulun@etiya.com::38967f4a-61fe-4f87-9760-237147e68b4d" providerId="AD" clId="Web-{2F06FD7D-DD68-7A40-3AC2-0C68A172C55B}" dt="2024-10-31T13:54:20.689" v="3"/>
      <pc:docMkLst>
        <pc:docMk/>
      </pc:docMkLst>
      <pc:sldChg chg="addSp delSp modSp">
        <pc:chgData name="Nilberk Bulun (ETIYA)" userId="S::nilberk.bulun@etiya.com::38967f4a-61fe-4f87-9760-237147e68b4d" providerId="AD" clId="Web-{2F06FD7D-DD68-7A40-3AC2-0C68A172C55B}" dt="2024-10-31T13:54:20.689" v="3"/>
        <pc:sldMkLst>
          <pc:docMk/>
          <pc:sldMk cId="4027806151" sldId="1277"/>
        </pc:sldMkLst>
      </pc:sldChg>
    </pc:docChg>
  </pc:docChgLst>
  <pc:docChgLst>
    <pc:chgData name="Selda Çelik (ETIYA)" userId="S::selda.celik@etiya.com::5dee5a83-f15e-4c0e-bfe3-a71fffcb0a60" providerId="AD" clId="Web-{05C2BE14-338D-FB74-1E3B-5406B73E9EFA}"/>
    <pc:docChg chg="addSld modSld sldOrd">
      <pc:chgData name="Selda Çelik (ETIYA)" userId="S::selda.celik@etiya.com::5dee5a83-f15e-4c0e-bfe3-a71fffcb0a60" providerId="AD" clId="Web-{05C2BE14-338D-FB74-1E3B-5406B73E9EFA}" dt="2024-10-26T12:53:11.373" v="410"/>
      <pc:docMkLst>
        <pc:docMk/>
      </pc:docMkLst>
      <pc:sldChg chg="addSp delSp modSp ord">
        <pc:chgData name="Selda Çelik (ETIYA)" userId="S::selda.celik@etiya.com::5dee5a83-f15e-4c0e-bfe3-a71fffcb0a60" providerId="AD" clId="Web-{05C2BE14-338D-FB74-1E3B-5406B73E9EFA}" dt="2024-10-26T12:39:16.358" v="395" actId="14100"/>
        <pc:sldMkLst>
          <pc:docMk/>
          <pc:sldMk cId="2197604088" sldId="276"/>
        </pc:sldMkLst>
      </pc:sldChg>
      <pc:sldChg chg="addSp delSp modSp">
        <pc:chgData name="Selda Çelik (ETIYA)" userId="S::selda.celik@etiya.com::5dee5a83-f15e-4c0e-bfe3-a71fffcb0a60" providerId="AD" clId="Web-{05C2BE14-338D-FB74-1E3B-5406B73E9EFA}" dt="2024-10-26T12:53:11.373" v="410"/>
        <pc:sldMkLst>
          <pc:docMk/>
          <pc:sldMk cId="349149844" sldId="1284"/>
        </pc:sldMkLst>
        <pc:spChg chg="mod">
          <ac:chgData name="Selda Çelik (ETIYA)" userId="S::selda.celik@etiya.com::5dee5a83-f15e-4c0e-bfe3-a71fffcb0a60" providerId="AD" clId="Web-{05C2BE14-338D-FB74-1E3B-5406B73E9EFA}" dt="2024-10-26T12:24:25.733" v="362" actId="14100"/>
          <ac:spMkLst>
            <pc:docMk/>
            <pc:sldMk cId="349149844" sldId="1284"/>
            <ac:spMk id="4" creationId="{76796058-B6D6-CF1B-DFE5-28D52980355E}"/>
          </ac:spMkLst>
        </pc:spChg>
        <pc:spChg chg="add mod">
          <ac:chgData name="Selda Çelik (ETIYA)" userId="S::selda.celik@etiya.com::5dee5a83-f15e-4c0e-bfe3-a71fffcb0a60" providerId="AD" clId="Web-{05C2BE14-338D-FB74-1E3B-5406B73E9EFA}" dt="2024-10-26T12:28:56.886" v="388" actId="20577"/>
          <ac:spMkLst>
            <pc:docMk/>
            <pc:sldMk cId="349149844" sldId="1284"/>
            <ac:spMk id="6" creationId="{BBD19669-27DD-5560-37E9-9D18FA03B28E}"/>
          </ac:spMkLst>
        </pc:spChg>
        <pc:spChg chg="add mod">
          <ac:chgData name="Selda Çelik (ETIYA)" userId="S::selda.celik@etiya.com::5dee5a83-f15e-4c0e-bfe3-a71fffcb0a60" providerId="AD" clId="Web-{05C2BE14-338D-FB74-1E3B-5406B73E9EFA}" dt="2024-10-26T12:26:47.100" v="380" actId="20577"/>
          <ac:spMkLst>
            <pc:docMk/>
            <pc:sldMk cId="349149844" sldId="1284"/>
            <ac:spMk id="7" creationId="{3A942330-FB1C-6E3F-5011-AD4E8B9E2AB1}"/>
          </ac:spMkLst>
        </pc:spChg>
      </pc:sldChg>
      <pc:sldChg chg="modSp ord">
        <pc:chgData name="Selda Çelik (ETIYA)" userId="S::selda.celik@etiya.com::5dee5a83-f15e-4c0e-bfe3-a71fffcb0a60" providerId="AD" clId="Web-{05C2BE14-338D-FB74-1E3B-5406B73E9EFA}" dt="2024-10-26T12:14:27.727" v="269" actId="20577"/>
        <pc:sldMkLst>
          <pc:docMk/>
          <pc:sldMk cId="20502763" sldId="1288"/>
        </pc:sldMkLst>
      </pc:sldChg>
      <pc:sldChg chg="addSp delSp modSp">
        <pc:chgData name="Selda Çelik (ETIYA)" userId="S::selda.celik@etiya.com::5dee5a83-f15e-4c0e-bfe3-a71fffcb0a60" providerId="AD" clId="Web-{05C2BE14-338D-FB74-1E3B-5406B73E9EFA}" dt="2024-10-26T12:12:27.536" v="238" actId="20577"/>
        <pc:sldMkLst>
          <pc:docMk/>
          <pc:sldMk cId="868610624" sldId="1290"/>
        </pc:sldMkLst>
        <pc:spChg chg="mod">
          <ac:chgData name="Selda Çelik (ETIYA)" userId="S::selda.celik@etiya.com::5dee5a83-f15e-4c0e-bfe3-a71fffcb0a60" providerId="AD" clId="Web-{05C2BE14-338D-FB74-1E3B-5406B73E9EFA}" dt="2024-10-26T11:53:44.986" v="174" actId="1076"/>
          <ac:spMkLst>
            <pc:docMk/>
            <pc:sldMk cId="868610624" sldId="1290"/>
            <ac:spMk id="19" creationId="{40466D2A-583A-2A81-1582-E378B525C490}"/>
          </ac:spMkLst>
        </pc:spChg>
        <pc:spChg chg="mod">
          <ac:chgData name="Selda Çelik (ETIYA)" userId="S::selda.celik@etiya.com::5dee5a83-f15e-4c0e-bfe3-a71fffcb0a60" providerId="AD" clId="Web-{05C2BE14-338D-FB74-1E3B-5406B73E9EFA}" dt="2024-10-26T11:44:43.897" v="54" actId="20577"/>
          <ac:spMkLst>
            <pc:docMk/>
            <pc:sldMk cId="868610624" sldId="1290"/>
            <ac:spMk id="20" creationId="{BF275E73-6563-FB44-7AC9-17046E40149E}"/>
          </ac:spMkLst>
        </pc:spChg>
        <pc:spChg chg="mod">
          <ac:chgData name="Selda Çelik (ETIYA)" userId="S::selda.celik@etiya.com::5dee5a83-f15e-4c0e-bfe3-a71fffcb0a60" providerId="AD" clId="Web-{05C2BE14-338D-FB74-1E3B-5406B73E9EFA}" dt="2024-10-26T12:12:27.536" v="238" actId="20577"/>
          <ac:spMkLst>
            <pc:docMk/>
            <pc:sldMk cId="868610624" sldId="1290"/>
            <ac:spMk id="21" creationId="{5AB0430A-8498-4AD4-57A0-DA40304A747B}"/>
          </ac:spMkLst>
        </pc:spChg>
        <pc:spChg chg="mod">
          <ac:chgData name="Selda Çelik (ETIYA)" userId="S::selda.celik@etiya.com::5dee5a83-f15e-4c0e-bfe3-a71fffcb0a60" providerId="AD" clId="Web-{05C2BE14-338D-FB74-1E3B-5406B73E9EFA}" dt="2024-10-26T12:11:41.863" v="228" actId="20577"/>
          <ac:spMkLst>
            <pc:docMk/>
            <pc:sldMk cId="868610624" sldId="1290"/>
            <ac:spMk id="22" creationId="{76D8A4C6-F36A-6298-BC82-CF4B810E0A95}"/>
          </ac:spMkLst>
        </pc:spChg>
        <pc:spChg chg="mod">
          <ac:chgData name="Selda Çelik (ETIYA)" userId="S::selda.celik@etiya.com::5dee5a83-f15e-4c0e-bfe3-a71fffcb0a60" providerId="AD" clId="Web-{05C2BE14-338D-FB74-1E3B-5406B73E9EFA}" dt="2024-10-26T11:44:34.397" v="45" actId="1076"/>
          <ac:spMkLst>
            <pc:docMk/>
            <pc:sldMk cId="868610624" sldId="1290"/>
            <ac:spMk id="25" creationId="{411B2C76-FDCA-D7AC-0F43-3B59BC33D2AC}"/>
          </ac:spMkLst>
        </pc:spChg>
        <pc:spChg chg="mod">
          <ac:chgData name="Selda Çelik (ETIYA)" userId="S::selda.celik@etiya.com::5dee5a83-f15e-4c0e-bfe3-a71fffcb0a60" providerId="AD" clId="Web-{05C2BE14-338D-FB74-1E3B-5406B73E9EFA}" dt="2024-10-26T11:46:51.885" v="103" actId="20577"/>
          <ac:spMkLst>
            <pc:docMk/>
            <pc:sldMk cId="868610624" sldId="1290"/>
            <ac:spMk id="26" creationId="{8754986F-768A-590E-EF9F-D22D77C6C2D4}"/>
          </ac:spMkLst>
        </pc:spChg>
        <pc:picChg chg="add mod">
          <ac:chgData name="Selda Çelik (ETIYA)" userId="S::selda.celik@etiya.com::5dee5a83-f15e-4c0e-bfe3-a71fffcb0a60" providerId="AD" clId="Web-{05C2BE14-338D-FB74-1E3B-5406B73E9EFA}" dt="2024-10-26T11:46:22.712" v="58" actId="1076"/>
          <ac:picMkLst>
            <pc:docMk/>
            <pc:sldMk cId="868610624" sldId="1290"/>
            <ac:picMk id="5" creationId="{CBF37CB8-EA2E-12AE-F7D6-861BEF3A604E}"/>
          </ac:picMkLst>
        </pc:picChg>
        <pc:picChg chg="mod">
          <ac:chgData name="Selda Çelik (ETIYA)" userId="S::selda.celik@etiya.com::5dee5a83-f15e-4c0e-bfe3-a71fffcb0a60" providerId="AD" clId="Web-{05C2BE14-338D-FB74-1E3B-5406B73E9EFA}" dt="2024-10-26T11:44:34.365" v="42" actId="1076"/>
          <ac:picMkLst>
            <pc:docMk/>
            <pc:sldMk cId="868610624" sldId="1290"/>
            <ac:picMk id="6" creationId="{D5601C99-1EBA-E664-8769-BF5F75E132B5}"/>
          </ac:picMkLst>
        </pc:picChg>
        <pc:picChg chg="mod">
          <ac:chgData name="Selda Çelik (ETIYA)" userId="S::selda.celik@etiya.com::5dee5a83-f15e-4c0e-bfe3-a71fffcb0a60" providerId="AD" clId="Web-{05C2BE14-338D-FB74-1E3B-5406B73E9EFA}" dt="2024-10-26T11:46:20.947" v="57" actId="1076"/>
          <ac:picMkLst>
            <pc:docMk/>
            <pc:sldMk cId="868610624" sldId="1290"/>
            <ac:picMk id="8" creationId="{B581C01E-1B9E-A207-40E8-7639F8E630AC}"/>
          </ac:picMkLst>
        </pc:picChg>
      </pc:sldChg>
      <pc:sldChg chg="addSp modSp">
        <pc:chgData name="Selda Çelik (ETIYA)" userId="S::selda.celik@etiya.com::5dee5a83-f15e-4c0e-bfe3-a71fffcb0a60" providerId="AD" clId="Web-{05C2BE14-338D-FB74-1E3B-5406B73E9EFA}" dt="2024-10-26T11:48:26.279" v="109" actId="1076"/>
        <pc:sldMkLst>
          <pc:docMk/>
          <pc:sldMk cId="3994848008" sldId="1295"/>
        </pc:sldMkLst>
        <pc:picChg chg="mod">
          <ac:chgData name="Selda Çelik (ETIYA)" userId="S::selda.celik@etiya.com::5dee5a83-f15e-4c0e-bfe3-a71fffcb0a60" providerId="AD" clId="Web-{05C2BE14-338D-FB74-1E3B-5406B73E9EFA}" dt="2024-10-26T11:48:13.544" v="107" actId="1076"/>
          <ac:picMkLst>
            <pc:docMk/>
            <pc:sldMk cId="3994848008" sldId="1295"/>
            <ac:picMk id="18" creationId="{14CC7E66-33BF-5DF1-E0F3-842E8F5B37B1}"/>
          </ac:picMkLst>
        </pc:picChg>
        <pc:picChg chg="mod">
          <ac:chgData name="Selda Çelik (ETIYA)" userId="S::selda.celik@etiya.com::5dee5a83-f15e-4c0e-bfe3-a71fffcb0a60" providerId="AD" clId="Web-{05C2BE14-338D-FB74-1E3B-5406B73E9EFA}" dt="2024-10-26T11:48:19.216" v="108" actId="1076"/>
          <ac:picMkLst>
            <pc:docMk/>
            <pc:sldMk cId="3994848008" sldId="1295"/>
            <ac:picMk id="28" creationId="{51BEEC3B-D056-D99D-DF62-D33C6DEE7511}"/>
          </ac:picMkLst>
        </pc:picChg>
      </pc:sldChg>
      <pc:sldChg chg="modSp add replId">
        <pc:chgData name="Selda Çelik (ETIYA)" userId="S::selda.celik@etiya.com::5dee5a83-f15e-4c0e-bfe3-a71fffcb0a60" providerId="AD" clId="Web-{05C2BE14-338D-FB74-1E3B-5406B73E9EFA}" dt="2024-10-26T12:14:44.197" v="280" actId="20577"/>
        <pc:sldMkLst>
          <pc:docMk/>
          <pc:sldMk cId="2193887001" sldId="1298"/>
        </pc:sldMkLst>
      </pc:sldChg>
      <pc:sldChg chg="modSp add replId">
        <pc:chgData name="Selda Çelik (ETIYA)" userId="S::selda.celik@etiya.com::5dee5a83-f15e-4c0e-bfe3-a71fffcb0a60" providerId="AD" clId="Web-{05C2BE14-338D-FB74-1E3B-5406B73E9EFA}" dt="2024-10-26T12:14:56.353" v="290" actId="20577"/>
        <pc:sldMkLst>
          <pc:docMk/>
          <pc:sldMk cId="590673707" sldId="1299"/>
        </pc:sldMkLst>
        <pc:spChg chg="mod">
          <ac:chgData name="Selda Çelik (ETIYA)" userId="S::selda.celik@etiya.com::5dee5a83-f15e-4c0e-bfe3-a71fffcb0a60" providerId="AD" clId="Web-{05C2BE14-338D-FB74-1E3B-5406B73E9EFA}" dt="2024-10-26T12:14:56.353" v="290" actId="20577"/>
          <ac:spMkLst>
            <pc:docMk/>
            <pc:sldMk cId="590673707" sldId="1299"/>
            <ac:spMk id="2" creationId="{8DD73413-3E86-6F45-AAB4-F2133DDA5AA8}"/>
          </ac:spMkLst>
        </pc:spChg>
      </pc:sldChg>
    </pc:docChg>
  </pc:docChgLst>
  <pc:docChgLst>
    <pc:chgData name="Selda Çelik (ETIYA)" userId="S::selda.celik@etiya.com::5dee5a83-f15e-4c0e-bfe3-a71fffcb0a60" providerId="AD" clId="Web-{B81A85F2-F658-3679-F07B-1323AE6D9C80}"/>
    <pc:docChg chg="modSld">
      <pc:chgData name="Selda Çelik (ETIYA)" userId="S::selda.celik@etiya.com::5dee5a83-f15e-4c0e-bfe3-a71fffcb0a60" providerId="AD" clId="Web-{B81A85F2-F658-3679-F07B-1323AE6D9C80}" dt="2024-11-07T09:15:47.515" v="7"/>
      <pc:docMkLst>
        <pc:docMk/>
      </pc:docMkLst>
      <pc:sldChg chg="modNotes">
        <pc:chgData name="Selda Çelik (ETIYA)" userId="S::selda.celik@etiya.com::5dee5a83-f15e-4c0e-bfe3-a71fffcb0a60" providerId="AD" clId="Web-{B81A85F2-F658-3679-F07B-1323AE6D9C80}" dt="2024-11-07T09:15:47.515" v="7"/>
        <pc:sldMkLst>
          <pc:docMk/>
          <pc:sldMk cId="20502763" sldId="1288"/>
        </pc:sldMkLst>
      </pc:sldChg>
    </pc:docChg>
  </pc:docChgLst>
  <pc:docChgLst>
    <pc:chgData name="Canan Çoşkun (ETIYA)" userId="S::canan.coskun@etiya.com::8d92b75a-af8c-4bea-b439-9f7c4fe93f6a" providerId="AD" clId="Web-{AAD12D22-157F-0242-93BA-8BAACC5C1E21}"/>
    <pc:docChg chg="addSld delSld modSld sldOrd">
      <pc:chgData name="Canan Çoşkun (ETIYA)" userId="S::canan.coskun@etiya.com::8d92b75a-af8c-4bea-b439-9f7c4fe93f6a" providerId="AD" clId="Web-{AAD12D22-157F-0242-93BA-8BAACC5C1E21}" dt="2024-10-26T18:39:31.948" v="110"/>
      <pc:docMkLst>
        <pc:docMk/>
      </pc:docMkLst>
      <pc:sldChg chg="delSp modSp add del ord">
        <pc:chgData name="Canan Çoşkun (ETIYA)" userId="S::canan.coskun@etiya.com::8d92b75a-af8c-4bea-b439-9f7c4fe93f6a" providerId="AD" clId="Web-{AAD12D22-157F-0242-93BA-8BAACC5C1E21}" dt="2024-10-26T18:27:26.567" v="101" actId="1076"/>
        <pc:sldMkLst>
          <pc:docMk/>
          <pc:sldMk cId="819720290" sldId="391"/>
        </pc:sldMkLst>
        <pc:spChg chg="mod">
          <ac:chgData name="Canan Çoşkun (ETIYA)" userId="S::canan.coskun@etiya.com::8d92b75a-af8c-4bea-b439-9f7c4fe93f6a" providerId="AD" clId="Web-{AAD12D22-157F-0242-93BA-8BAACC5C1E21}" dt="2024-10-26T18:27:26.567" v="101" actId="1076"/>
          <ac:spMkLst>
            <pc:docMk/>
            <pc:sldMk cId="819720290" sldId="391"/>
            <ac:spMk id="2" creationId="{3FC1C27F-9FF4-A00C-E8EE-A4AEEF145CED}"/>
          </ac:spMkLst>
        </pc:spChg>
      </pc:sldChg>
      <pc:sldChg chg="ord">
        <pc:chgData name="Canan Çoşkun (ETIYA)" userId="S::canan.coskun@etiya.com::8d92b75a-af8c-4bea-b439-9f7c4fe93f6a" providerId="AD" clId="Web-{AAD12D22-157F-0242-93BA-8BAACC5C1E21}" dt="2024-10-26T18:29:51.369" v="109"/>
        <pc:sldMkLst>
          <pc:docMk/>
          <pc:sldMk cId="20502763" sldId="1288"/>
        </pc:sldMkLst>
      </pc:sldChg>
      <pc:sldChg chg="modSp">
        <pc:chgData name="Canan Çoşkun (ETIYA)" userId="S::canan.coskun@etiya.com::8d92b75a-af8c-4bea-b439-9f7c4fe93f6a" providerId="AD" clId="Web-{AAD12D22-157F-0242-93BA-8BAACC5C1E21}" dt="2024-10-26T18:20:38.553" v="61"/>
        <pc:sldMkLst>
          <pc:docMk/>
          <pc:sldMk cId="1881444719" sldId="1301"/>
        </pc:sldMkLst>
        <pc:picChg chg="mod modCrop">
          <ac:chgData name="Canan Çoşkun (ETIYA)" userId="S::canan.coskun@etiya.com::8d92b75a-af8c-4bea-b439-9f7c4fe93f6a" providerId="AD" clId="Web-{AAD12D22-157F-0242-93BA-8BAACC5C1E21}" dt="2024-10-26T18:20:38.553" v="61"/>
          <ac:picMkLst>
            <pc:docMk/>
            <pc:sldMk cId="1881444719" sldId="1301"/>
            <ac:picMk id="3" creationId="{9F05C0C8-3470-0223-F6E1-609111D09638}"/>
          </ac:picMkLst>
        </pc:picChg>
      </pc:sldChg>
      <pc:sldChg chg="ord">
        <pc:chgData name="Canan Çoşkun (ETIYA)" userId="S::canan.coskun@etiya.com::8d92b75a-af8c-4bea-b439-9f7c4fe93f6a" providerId="AD" clId="Web-{AAD12D22-157F-0242-93BA-8BAACC5C1E21}" dt="2024-10-26T18:39:31.948" v="110"/>
        <pc:sldMkLst>
          <pc:docMk/>
          <pc:sldMk cId="3274385283" sldId="1303"/>
        </pc:sldMkLst>
      </pc:sldChg>
      <pc:sldChg chg="addSp delSp modSp mod setBg">
        <pc:chgData name="Canan Çoşkun (ETIYA)" userId="S::canan.coskun@etiya.com::8d92b75a-af8c-4bea-b439-9f7c4fe93f6a" providerId="AD" clId="Web-{AAD12D22-157F-0242-93BA-8BAACC5C1E21}" dt="2024-10-26T18:20:22.615" v="59"/>
        <pc:sldMkLst>
          <pc:docMk/>
          <pc:sldMk cId="566268103" sldId="1310"/>
        </pc:sldMkLst>
      </pc:sldChg>
      <pc:sldChg chg="addSp delSp modSp new ord">
        <pc:chgData name="Canan Çoşkun (ETIYA)" userId="S::canan.coskun@etiya.com::8d92b75a-af8c-4bea-b439-9f7c4fe93f6a" providerId="AD" clId="Web-{AAD12D22-157F-0242-93BA-8BAACC5C1E21}" dt="2024-10-26T18:28:06.631" v="108"/>
        <pc:sldMkLst>
          <pc:docMk/>
          <pc:sldMk cId="3588746992" sldId="1311"/>
        </pc:sldMkLst>
      </pc:sldChg>
    </pc:docChg>
  </pc:docChgLst>
  <pc:docChgLst>
    <pc:chgData name="Selda Çelik (ETIYA)" userId="S::selda.celik@etiya.com::5dee5a83-f15e-4c0e-bfe3-a71fffcb0a60" providerId="AD" clId="Web-{02721641-862C-D04E-D6F6-04A0F1D7F132}"/>
    <pc:docChg chg="delSld">
      <pc:chgData name="Selda Çelik (ETIYA)" userId="S::selda.celik@etiya.com::5dee5a83-f15e-4c0e-bfe3-a71fffcb0a60" providerId="AD" clId="Web-{02721641-862C-D04E-D6F6-04A0F1D7F132}" dt="2024-10-30T06:03:36.570" v="0"/>
      <pc:docMkLst>
        <pc:docMk/>
      </pc:docMkLst>
      <pc:sldChg chg="del">
        <pc:chgData name="Selda Çelik (ETIYA)" userId="S::selda.celik@etiya.com::5dee5a83-f15e-4c0e-bfe3-a71fffcb0a60" providerId="AD" clId="Web-{02721641-862C-D04E-D6F6-04A0F1D7F132}" dt="2024-10-30T06:03:36.570" v="0"/>
        <pc:sldMkLst>
          <pc:docMk/>
          <pc:sldMk cId="1989994114" sldId="1347"/>
        </pc:sldMkLst>
      </pc:sldChg>
    </pc:docChg>
  </pc:docChgLst>
  <pc:docChgLst>
    <pc:chgData name="Selda Çelik (ETIYA)" userId="S::selda.celik@etiya.com::5dee5a83-f15e-4c0e-bfe3-a71fffcb0a60" providerId="AD" clId="Web-{AC9D747D-3FBE-18A7-2B3F-6F1E41604AB5}"/>
    <pc:docChg chg="modSld">
      <pc:chgData name="Selda Çelik (ETIYA)" userId="S::selda.celik@etiya.com::5dee5a83-f15e-4c0e-bfe3-a71fffcb0a60" providerId="AD" clId="Web-{AC9D747D-3FBE-18A7-2B3F-6F1E41604AB5}" dt="2024-10-26T19:26:05.425" v="36" actId="14100"/>
      <pc:docMkLst>
        <pc:docMk/>
      </pc:docMkLst>
      <pc:sldChg chg="modNotes">
        <pc:chgData name="Selda Çelik (ETIYA)" userId="S::selda.celik@etiya.com::5dee5a83-f15e-4c0e-bfe3-a71fffcb0a60" providerId="AD" clId="Web-{AC9D747D-3FBE-18A7-2B3F-6F1E41604AB5}" dt="2024-10-26T19:15:58.573" v="10"/>
        <pc:sldMkLst>
          <pc:docMk/>
          <pc:sldMk cId="700326076" sldId="535"/>
        </pc:sldMkLst>
      </pc:sldChg>
      <pc:sldChg chg="addSp delSp modSp">
        <pc:chgData name="Selda Çelik (ETIYA)" userId="S::selda.celik@etiya.com::5dee5a83-f15e-4c0e-bfe3-a71fffcb0a60" providerId="AD" clId="Web-{AC9D747D-3FBE-18A7-2B3F-6F1E41604AB5}" dt="2024-10-26T19:26:05.425" v="36" actId="14100"/>
        <pc:sldMkLst>
          <pc:docMk/>
          <pc:sldMk cId="349149844" sldId="1284"/>
        </pc:sldMkLst>
        <pc:spChg chg="mod">
          <ac:chgData name="Selda Çelik (ETIYA)" userId="S::selda.celik@etiya.com::5dee5a83-f15e-4c0e-bfe3-a71fffcb0a60" providerId="AD" clId="Web-{AC9D747D-3FBE-18A7-2B3F-6F1E41604AB5}" dt="2024-10-26T19:23:11.012" v="23" actId="1076"/>
          <ac:spMkLst>
            <pc:docMk/>
            <pc:sldMk cId="349149844" sldId="1284"/>
            <ac:spMk id="7" creationId="{3A942330-FB1C-6E3F-5011-AD4E8B9E2AB1}"/>
          </ac:spMkLst>
        </pc:spChg>
        <pc:spChg chg="mod">
          <ac:chgData name="Selda Çelik (ETIYA)" userId="S::selda.celik@etiya.com::5dee5a83-f15e-4c0e-bfe3-a71fffcb0a60" providerId="AD" clId="Web-{AC9D747D-3FBE-18A7-2B3F-6F1E41604AB5}" dt="2024-10-26T19:23:13.622" v="25" actId="1076"/>
          <ac:spMkLst>
            <pc:docMk/>
            <pc:sldMk cId="349149844" sldId="1284"/>
            <ac:spMk id="9" creationId="{B3E76C30-5E05-09F0-DA4E-AC6966E7F84B}"/>
          </ac:spMkLst>
        </pc:spChg>
        <pc:spChg chg="mod ord">
          <ac:chgData name="Selda Çelik (ETIYA)" userId="S::selda.celik@etiya.com::5dee5a83-f15e-4c0e-bfe3-a71fffcb0a60" providerId="AD" clId="Web-{AC9D747D-3FBE-18A7-2B3F-6F1E41604AB5}" dt="2024-10-26T19:23:11.028" v="24" actId="1076"/>
          <ac:spMkLst>
            <pc:docMk/>
            <pc:sldMk cId="349149844" sldId="1284"/>
            <ac:spMk id="12" creationId="{E4957161-C161-2281-2051-AA0FBD66E96D}"/>
          </ac:spMkLst>
        </pc:spChg>
        <pc:picChg chg="add mod">
          <ac:chgData name="Selda Çelik (ETIYA)" userId="S::selda.celik@etiya.com::5dee5a83-f15e-4c0e-bfe3-a71fffcb0a60" providerId="AD" clId="Web-{AC9D747D-3FBE-18A7-2B3F-6F1E41604AB5}" dt="2024-10-26T19:26:05.425" v="36" actId="14100"/>
          <ac:picMkLst>
            <pc:docMk/>
            <pc:sldMk cId="349149844" sldId="1284"/>
            <ac:picMk id="3" creationId="{735705A3-ABF6-530F-C77C-3CD19A58BF1B}"/>
          </ac:picMkLst>
        </pc:picChg>
      </pc:sldChg>
      <pc:sldChg chg="modSp">
        <pc:chgData name="Selda Çelik (ETIYA)" userId="S::selda.celik@etiya.com::5dee5a83-f15e-4c0e-bfe3-a71fffcb0a60" providerId="AD" clId="Web-{AC9D747D-3FBE-18A7-2B3F-6F1E41604AB5}" dt="2024-10-26T19:01:17.746" v="3" actId="1076"/>
        <pc:sldMkLst>
          <pc:docMk/>
          <pc:sldMk cId="868610624" sldId="1290"/>
        </pc:sldMkLst>
        <pc:spChg chg="mod">
          <ac:chgData name="Selda Çelik (ETIYA)" userId="S::selda.celik@etiya.com::5dee5a83-f15e-4c0e-bfe3-a71fffcb0a60" providerId="AD" clId="Web-{AC9D747D-3FBE-18A7-2B3F-6F1E41604AB5}" dt="2024-10-26T19:01:15.590" v="1" actId="1076"/>
          <ac:spMkLst>
            <pc:docMk/>
            <pc:sldMk cId="868610624" sldId="1290"/>
            <ac:spMk id="25" creationId="{411B2C76-FDCA-D7AC-0F43-3B59BC33D2AC}"/>
          </ac:spMkLst>
        </pc:spChg>
        <pc:spChg chg="mod">
          <ac:chgData name="Selda Çelik (ETIYA)" userId="S::selda.celik@etiya.com::5dee5a83-f15e-4c0e-bfe3-a71fffcb0a60" providerId="AD" clId="Web-{AC9D747D-3FBE-18A7-2B3F-6F1E41604AB5}" dt="2024-10-26T19:01:15.605" v="2" actId="1076"/>
          <ac:spMkLst>
            <pc:docMk/>
            <pc:sldMk cId="868610624" sldId="1290"/>
            <ac:spMk id="26" creationId="{8754986F-768A-590E-EF9F-D22D77C6C2D4}"/>
          </ac:spMkLst>
        </pc:spChg>
        <pc:picChg chg="mod">
          <ac:chgData name="Selda Çelik (ETIYA)" userId="S::selda.celik@etiya.com::5dee5a83-f15e-4c0e-bfe3-a71fffcb0a60" providerId="AD" clId="Web-{AC9D747D-3FBE-18A7-2B3F-6F1E41604AB5}" dt="2024-10-26T19:01:17.746" v="3" actId="1076"/>
          <ac:picMkLst>
            <pc:docMk/>
            <pc:sldMk cId="868610624" sldId="1290"/>
            <ac:picMk id="6" creationId="{D5601C99-1EBA-E664-8769-BF5F75E132B5}"/>
          </ac:picMkLst>
        </pc:picChg>
      </pc:sldChg>
    </pc:docChg>
  </pc:docChgLst>
  <pc:docChgLst>
    <pc:chgData name="Selda Çelik (ETIYA)" userId="S::selda.celik@etiya.com::5dee5a83-f15e-4c0e-bfe3-a71fffcb0a60" providerId="AD" clId="Web-{26EC12A8-9047-FD4C-794B-33E9575F2BE1}"/>
    <pc:docChg chg="modSld">
      <pc:chgData name="Selda Çelik (ETIYA)" userId="S::selda.celik@etiya.com::5dee5a83-f15e-4c0e-bfe3-a71fffcb0a60" providerId="AD" clId="Web-{26EC12A8-9047-FD4C-794B-33E9575F2BE1}" dt="2024-10-29T21:21:08.577" v="178"/>
      <pc:docMkLst>
        <pc:docMk/>
      </pc:docMkLst>
      <pc:sldChg chg="modNotes">
        <pc:chgData name="Selda Çelik (ETIYA)" userId="S::selda.celik@etiya.com::5dee5a83-f15e-4c0e-bfe3-a71fffcb0a60" providerId="AD" clId="Web-{26EC12A8-9047-FD4C-794B-33E9575F2BE1}" dt="2024-10-29T21:18:22.663" v="148"/>
        <pc:sldMkLst>
          <pc:docMk/>
          <pc:sldMk cId="819720290" sldId="391"/>
        </pc:sldMkLst>
      </pc:sldChg>
      <pc:sldChg chg="modNotes">
        <pc:chgData name="Selda Çelik (ETIYA)" userId="S::selda.celik@etiya.com::5dee5a83-f15e-4c0e-bfe3-a71fffcb0a60" providerId="AD" clId="Web-{26EC12A8-9047-FD4C-794B-33E9575F2BE1}" dt="2024-10-29T21:21:08.577" v="178"/>
        <pc:sldMkLst>
          <pc:docMk/>
          <pc:sldMk cId="868610624" sldId="1290"/>
        </pc:sldMkLst>
      </pc:sldChg>
    </pc:docChg>
  </pc:docChgLst>
  <pc:docChgLst>
    <pc:chgData name="Selda Çelik (ETIYA)" userId="S::selda.celik@etiya.com::5dee5a83-f15e-4c0e-bfe3-a71fffcb0a60" providerId="AD" clId="Web-{9F381DEC-E52E-EF27-A2CC-4184BA131D1C}"/>
    <pc:docChg chg="modSld">
      <pc:chgData name="Selda Çelik (ETIYA)" userId="S::selda.celik@etiya.com::5dee5a83-f15e-4c0e-bfe3-a71fffcb0a60" providerId="AD" clId="Web-{9F381DEC-E52E-EF27-A2CC-4184BA131D1C}" dt="2024-10-29T19:54:51.636" v="4"/>
      <pc:docMkLst>
        <pc:docMk/>
      </pc:docMkLst>
      <pc:sldChg chg="addSp delSp modSp">
        <pc:chgData name="Selda Çelik (ETIYA)" userId="S::selda.celik@etiya.com::5dee5a83-f15e-4c0e-bfe3-a71fffcb0a60" providerId="AD" clId="Web-{9F381DEC-E52E-EF27-A2CC-4184BA131D1C}" dt="2024-10-29T19:54:51.636" v="4"/>
        <pc:sldMkLst>
          <pc:docMk/>
          <pc:sldMk cId="216088248" sldId="1353"/>
        </pc:sldMkLst>
        <pc:spChg chg="add">
          <ac:chgData name="Selda Çelik (ETIYA)" userId="S::selda.celik@etiya.com::5dee5a83-f15e-4c0e-bfe3-a71fffcb0a60" providerId="AD" clId="Web-{9F381DEC-E52E-EF27-A2CC-4184BA131D1C}" dt="2024-10-29T19:52:25.492" v="0"/>
          <ac:spMkLst>
            <pc:docMk/>
            <pc:sldMk cId="216088248" sldId="1353"/>
            <ac:spMk id="4" creationId="{314D21AF-2134-493E-3BA8-6A5B772F6DDA}"/>
          </ac:spMkLst>
        </pc:spChg>
        <pc:spChg chg="add">
          <ac:chgData name="Selda Çelik (ETIYA)" userId="S::selda.celik@etiya.com::5dee5a83-f15e-4c0e-bfe3-a71fffcb0a60" providerId="AD" clId="Web-{9F381DEC-E52E-EF27-A2CC-4184BA131D1C}" dt="2024-10-29T19:52:25.507" v="1"/>
          <ac:spMkLst>
            <pc:docMk/>
            <pc:sldMk cId="216088248" sldId="1353"/>
            <ac:spMk id="6" creationId="{00038AC7-F8B3-CC47-964D-F734A4E25692}"/>
          </ac:spMkLst>
        </pc:spChg>
        <pc:picChg chg="add mod">
          <ac:chgData name="Selda Çelik (ETIYA)" userId="S::selda.celik@etiya.com::5dee5a83-f15e-4c0e-bfe3-a71fffcb0a60" providerId="AD" clId="Web-{9F381DEC-E52E-EF27-A2CC-4184BA131D1C}" dt="2024-10-29T19:54:51.636" v="4"/>
          <ac:picMkLst>
            <pc:docMk/>
            <pc:sldMk cId="216088248" sldId="1353"/>
            <ac:picMk id="7" creationId="{B8E2F453-284B-8EA3-C47C-AC0B89338FD0}"/>
          </ac:picMkLst>
        </pc:picChg>
      </pc:sldChg>
    </pc:docChg>
  </pc:docChgLst>
  <pc:docChgLst>
    <pc:chgData name="Nilberk Bulun (ETIYA)" userId="S::nilberk.bulun@etiya.com::38967f4a-61fe-4f87-9760-237147e68b4d" providerId="AD" clId="Web-{899CAE73-99BA-8106-ED12-726805D06C76}"/>
    <pc:docChg chg="modSld">
      <pc:chgData name="Nilberk Bulun (ETIYA)" userId="S::nilberk.bulun@etiya.com::38967f4a-61fe-4f87-9760-237147e68b4d" providerId="AD" clId="Web-{899CAE73-99BA-8106-ED12-726805D06C76}" dt="2024-10-26T19:00:31.432" v="10" actId="20577"/>
      <pc:docMkLst>
        <pc:docMk/>
      </pc:docMkLst>
      <pc:sldChg chg="modSp">
        <pc:chgData name="Nilberk Bulun (ETIYA)" userId="S::nilberk.bulun@etiya.com::38967f4a-61fe-4f87-9760-237147e68b4d" providerId="AD" clId="Web-{899CAE73-99BA-8106-ED12-726805D06C76}" dt="2024-10-26T19:00:31.432" v="10" actId="20577"/>
        <pc:sldMkLst>
          <pc:docMk/>
          <pc:sldMk cId="868610624" sldId="1290"/>
        </pc:sldMkLst>
        <pc:spChg chg="mod">
          <ac:chgData name="Nilberk Bulun (ETIYA)" userId="S::nilberk.bulun@etiya.com::38967f4a-61fe-4f87-9760-237147e68b4d" providerId="AD" clId="Web-{899CAE73-99BA-8106-ED12-726805D06C76}" dt="2024-10-26T19:00:31.432" v="10" actId="20577"/>
          <ac:spMkLst>
            <pc:docMk/>
            <pc:sldMk cId="868610624" sldId="1290"/>
            <ac:spMk id="25" creationId="{411B2C76-FDCA-D7AC-0F43-3B59BC33D2AC}"/>
          </ac:spMkLst>
        </pc:spChg>
      </pc:sldChg>
    </pc:docChg>
  </pc:docChgLst>
  <pc:docChgLst>
    <pc:chgData name="Nilberk Bulun (ETIYA)" userId="S::nilberk.bulun@etiya.com::38967f4a-61fe-4f87-9760-237147e68b4d" providerId="AD" clId="Web-{BA221880-350A-31A2-530D-6B0CC5DE047F}"/>
    <pc:docChg chg="delSld modSld">
      <pc:chgData name="Nilberk Bulun (ETIYA)" userId="S::nilberk.bulun@etiya.com::38967f4a-61fe-4f87-9760-237147e68b4d" providerId="AD" clId="Web-{BA221880-350A-31A2-530D-6B0CC5DE047F}" dt="2024-10-28T15:35:24.390" v="46"/>
      <pc:docMkLst>
        <pc:docMk/>
      </pc:docMkLst>
      <pc:sldChg chg="del">
        <pc:chgData name="Nilberk Bulun (ETIYA)" userId="S::nilberk.bulun@etiya.com::38967f4a-61fe-4f87-9760-237147e68b4d" providerId="AD" clId="Web-{BA221880-350A-31A2-530D-6B0CC5DE047F}" dt="2024-10-28T15:35:24.390" v="46"/>
        <pc:sldMkLst>
          <pc:docMk/>
          <pc:sldMk cId="2864650418" sldId="1330"/>
        </pc:sldMkLst>
      </pc:sldChg>
      <pc:sldChg chg="del">
        <pc:chgData name="Nilberk Bulun (ETIYA)" userId="S::nilberk.bulun@etiya.com::38967f4a-61fe-4f87-9760-237147e68b4d" providerId="AD" clId="Web-{BA221880-350A-31A2-530D-6B0CC5DE047F}" dt="2024-10-28T15:23:48.948" v="0"/>
        <pc:sldMkLst>
          <pc:docMk/>
          <pc:sldMk cId="2011855559" sldId="1333"/>
        </pc:sldMkLst>
      </pc:sldChg>
      <pc:sldChg chg="del">
        <pc:chgData name="Nilberk Bulun (ETIYA)" userId="S::nilberk.bulun@etiya.com::38967f4a-61fe-4f87-9760-237147e68b4d" providerId="AD" clId="Web-{BA221880-350A-31A2-530D-6B0CC5DE047F}" dt="2024-10-28T15:35:16.937" v="45"/>
        <pc:sldMkLst>
          <pc:docMk/>
          <pc:sldMk cId="1079965679" sldId="1334"/>
        </pc:sldMkLst>
      </pc:sldChg>
      <pc:sldChg chg="del">
        <pc:chgData name="Nilberk Bulun (ETIYA)" userId="S::nilberk.bulun@etiya.com::38967f4a-61fe-4f87-9760-237147e68b4d" providerId="AD" clId="Web-{BA221880-350A-31A2-530D-6B0CC5DE047F}" dt="2024-10-28T15:25:11.607" v="2"/>
        <pc:sldMkLst>
          <pc:docMk/>
          <pc:sldMk cId="4223659690" sldId="1335"/>
        </pc:sldMkLst>
      </pc:sldChg>
      <pc:sldChg chg="modSp">
        <pc:chgData name="Nilberk Bulun (ETIYA)" userId="S::nilberk.bulun@etiya.com::38967f4a-61fe-4f87-9760-237147e68b4d" providerId="AD" clId="Web-{BA221880-350A-31A2-530D-6B0CC5DE047F}" dt="2024-10-28T15:34:57.639" v="44" actId="1076"/>
        <pc:sldMkLst>
          <pc:docMk/>
          <pc:sldMk cId="2172252330" sldId="1336"/>
        </pc:sldMkLst>
        <pc:spChg chg="mod">
          <ac:chgData name="Nilberk Bulun (ETIYA)" userId="S::nilberk.bulun@etiya.com::38967f4a-61fe-4f87-9760-237147e68b4d" providerId="AD" clId="Web-{BA221880-350A-31A2-530D-6B0CC5DE047F}" dt="2024-10-28T15:32:31.166" v="20" actId="1076"/>
          <ac:spMkLst>
            <pc:docMk/>
            <pc:sldMk cId="2172252330" sldId="1336"/>
            <ac:spMk id="15" creationId="{A2AD0087-0FD9-D820-2EFB-9B5EFCC0B0C5}"/>
          </ac:spMkLst>
        </pc:spChg>
        <pc:spChg chg="mod ord">
          <ac:chgData name="Nilberk Bulun (ETIYA)" userId="S::nilberk.bulun@etiya.com::38967f4a-61fe-4f87-9760-237147e68b4d" providerId="AD" clId="Web-{BA221880-350A-31A2-530D-6B0CC5DE047F}" dt="2024-10-28T15:33:23.152" v="36" actId="1076"/>
          <ac:spMkLst>
            <pc:docMk/>
            <pc:sldMk cId="2172252330" sldId="1336"/>
            <ac:spMk id="24" creationId="{AA227DF4-9682-1AFD-C286-F9845BA6D96E}"/>
          </ac:spMkLst>
        </pc:spChg>
        <pc:spChg chg="mod">
          <ac:chgData name="Nilberk Bulun (ETIYA)" userId="S::nilberk.bulun@etiya.com::38967f4a-61fe-4f87-9760-237147e68b4d" providerId="AD" clId="Web-{BA221880-350A-31A2-530D-6B0CC5DE047F}" dt="2024-10-28T15:33:35.137" v="38" actId="1076"/>
          <ac:spMkLst>
            <pc:docMk/>
            <pc:sldMk cId="2172252330" sldId="1336"/>
            <ac:spMk id="34" creationId="{99F3A78A-A6C1-484D-F949-20706D1B6D01}"/>
          </ac:spMkLst>
        </pc:spChg>
        <pc:spChg chg="mod">
          <ac:chgData name="Nilberk Bulun (ETIYA)" userId="S::nilberk.bulun@etiya.com::38967f4a-61fe-4f87-9760-237147e68b4d" providerId="AD" clId="Web-{BA221880-350A-31A2-530D-6B0CC5DE047F}" dt="2024-10-28T15:29:22.380" v="13" actId="20577"/>
          <ac:spMkLst>
            <pc:docMk/>
            <pc:sldMk cId="2172252330" sldId="1336"/>
            <ac:spMk id="35" creationId="{21F6FE81-C6B8-0372-A127-52BB52FF67EC}"/>
          </ac:spMkLst>
        </pc:spChg>
        <pc:spChg chg="mod">
          <ac:chgData name="Nilberk Bulun (ETIYA)" userId="S::nilberk.bulun@etiya.com::38967f4a-61fe-4f87-9760-237147e68b4d" providerId="AD" clId="Web-{BA221880-350A-31A2-530D-6B0CC5DE047F}" dt="2024-10-28T15:32:35.979" v="23" actId="1076"/>
          <ac:spMkLst>
            <pc:docMk/>
            <pc:sldMk cId="2172252330" sldId="1336"/>
            <ac:spMk id="36" creationId="{924B970D-FDC1-2C23-6611-79887A54C441}"/>
          </ac:spMkLst>
        </pc:spChg>
        <pc:spChg chg="mod">
          <ac:chgData name="Nilberk Bulun (ETIYA)" userId="S::nilberk.bulun@etiya.com::38967f4a-61fe-4f87-9760-237147e68b4d" providerId="AD" clId="Web-{BA221880-350A-31A2-530D-6B0CC5DE047F}" dt="2024-10-28T15:28:14.987" v="12" actId="1076"/>
          <ac:spMkLst>
            <pc:docMk/>
            <pc:sldMk cId="2172252330" sldId="1336"/>
            <ac:spMk id="37" creationId="{B1DC72DD-FCF9-2BA5-A8F4-82349BB788DD}"/>
          </ac:spMkLst>
        </pc:spChg>
        <pc:spChg chg="mod ord">
          <ac:chgData name="Nilberk Bulun (ETIYA)" userId="S::nilberk.bulun@etiya.com::38967f4a-61fe-4f87-9760-237147e68b4d" providerId="AD" clId="Web-{BA221880-350A-31A2-530D-6B0CC5DE047F}" dt="2024-10-28T15:28:10.268" v="11" actId="1076"/>
          <ac:spMkLst>
            <pc:docMk/>
            <pc:sldMk cId="2172252330" sldId="1336"/>
            <ac:spMk id="42" creationId="{35365C17-2F41-2744-7DF0-8517704B6F15}"/>
          </ac:spMkLst>
        </pc:spChg>
        <pc:spChg chg="mod ord">
          <ac:chgData name="Nilberk Bulun (ETIYA)" userId="S::nilberk.bulun@etiya.com::38967f4a-61fe-4f87-9760-237147e68b4d" providerId="AD" clId="Web-{BA221880-350A-31A2-530D-6B0CC5DE047F}" dt="2024-10-28T15:32:35.948" v="22" actId="1076"/>
          <ac:spMkLst>
            <pc:docMk/>
            <pc:sldMk cId="2172252330" sldId="1336"/>
            <ac:spMk id="43" creationId="{653EADC4-7628-D8BE-4AD2-CB70669DF893}"/>
          </ac:spMkLst>
        </pc:spChg>
        <pc:spChg chg="mod">
          <ac:chgData name="Nilberk Bulun (ETIYA)" userId="S::nilberk.bulun@etiya.com::38967f4a-61fe-4f87-9760-237147e68b4d" providerId="AD" clId="Web-{BA221880-350A-31A2-530D-6B0CC5DE047F}" dt="2024-10-28T15:26:54.391" v="10" actId="1076"/>
          <ac:spMkLst>
            <pc:docMk/>
            <pc:sldMk cId="2172252330" sldId="1336"/>
            <ac:spMk id="45" creationId="{2BFA84AF-79D2-CEDA-F5ED-8066EB5BDF88}"/>
          </ac:spMkLst>
        </pc:spChg>
        <pc:picChg chg="mod ord">
          <ac:chgData name="Nilberk Bulun (ETIYA)" userId="S::nilberk.bulun@etiya.com::38967f4a-61fe-4f87-9760-237147e68b4d" providerId="AD" clId="Web-{BA221880-350A-31A2-530D-6B0CC5DE047F}" dt="2024-10-28T15:34:57.639" v="44" actId="1076"/>
          <ac:picMkLst>
            <pc:docMk/>
            <pc:sldMk cId="2172252330" sldId="1336"/>
            <ac:picMk id="19" creationId="{8B8F855E-5757-EAF3-22DC-2BD5B586C375}"/>
          </ac:picMkLst>
        </pc:picChg>
        <pc:picChg chg="mod">
          <ac:chgData name="Nilberk Bulun (ETIYA)" userId="S::nilberk.bulun@etiya.com::38967f4a-61fe-4f87-9760-237147e68b4d" providerId="AD" clId="Web-{BA221880-350A-31A2-530D-6B0CC5DE047F}" dt="2024-10-28T15:34:55.499" v="43" actId="1076"/>
          <ac:picMkLst>
            <pc:docMk/>
            <pc:sldMk cId="2172252330" sldId="1336"/>
            <ac:picMk id="21" creationId="{5B5C55FC-5C6B-E59A-DFE2-F96F9D3BC875}"/>
          </ac:picMkLst>
        </pc:picChg>
        <pc:picChg chg="mod">
          <ac:chgData name="Nilberk Bulun (ETIYA)" userId="S::nilberk.bulun@etiya.com::38967f4a-61fe-4f87-9760-237147e68b4d" providerId="AD" clId="Web-{BA221880-350A-31A2-530D-6B0CC5DE047F}" dt="2024-10-28T15:34:54.436" v="42" actId="1076"/>
          <ac:picMkLst>
            <pc:docMk/>
            <pc:sldMk cId="2172252330" sldId="1336"/>
            <ac:picMk id="26" creationId="{4CDA33E0-8C75-457C-19AB-BDE5810ACFD7}"/>
          </ac:picMkLst>
        </pc:picChg>
        <pc:picChg chg="mod">
          <ac:chgData name="Nilberk Bulun (ETIYA)" userId="S::nilberk.bulun@etiya.com::38967f4a-61fe-4f87-9760-237147e68b4d" providerId="AD" clId="Web-{BA221880-350A-31A2-530D-6B0CC5DE047F}" dt="2024-10-28T15:29:54.115" v="16" actId="1076"/>
          <ac:picMkLst>
            <pc:docMk/>
            <pc:sldMk cId="2172252330" sldId="1336"/>
            <ac:picMk id="30" creationId="{FFE249BE-3A4F-B73B-F212-9EA95531B785}"/>
          </ac:picMkLst>
        </pc:picChg>
      </pc:sldChg>
    </pc:docChg>
  </pc:docChgLst>
  <pc:docChgLst>
    <pc:chgData name="Nilberk Bulun (ETIYA)" userId="S::nilberk.bulun@etiya.com::38967f4a-61fe-4f87-9760-237147e68b4d" providerId="AD" clId="Web-{AB6F117C-DDF1-A89F-6A6B-45A0173A7474}"/>
    <pc:docChg chg="modSld">
      <pc:chgData name="Nilberk Bulun (ETIYA)" userId="S::nilberk.bulun@etiya.com::38967f4a-61fe-4f87-9760-237147e68b4d" providerId="AD" clId="Web-{AB6F117C-DDF1-A89F-6A6B-45A0173A7474}" dt="2024-10-26T12:57:04.836" v="40" actId="1076"/>
      <pc:docMkLst>
        <pc:docMk/>
      </pc:docMkLst>
      <pc:sldChg chg="modSp">
        <pc:chgData name="Nilberk Bulun (ETIYA)" userId="S::nilberk.bulun@etiya.com::38967f4a-61fe-4f87-9760-237147e68b4d" providerId="AD" clId="Web-{AB6F117C-DDF1-A89F-6A6B-45A0173A7474}" dt="2024-10-26T12:57:04.836" v="40" actId="1076"/>
        <pc:sldMkLst>
          <pc:docMk/>
          <pc:sldMk cId="349149844" sldId="1284"/>
        </pc:sldMkLst>
      </pc:sldChg>
    </pc:docChg>
  </pc:docChgLst>
  <pc:docChgLst>
    <pc:chgData name="Selda Çelik (ETIYA)" userId="S::selda.celik@etiya.com::5dee5a83-f15e-4c0e-bfe3-a71fffcb0a60" providerId="AD" clId="Web-{34901326-10AE-F59A-E08A-EDC11F56A399}"/>
    <pc:docChg chg="addSld delSld modSld sldOrd">
      <pc:chgData name="Selda Çelik (ETIYA)" userId="S::selda.celik@etiya.com::5dee5a83-f15e-4c0e-bfe3-a71fffcb0a60" providerId="AD" clId="Web-{34901326-10AE-F59A-E08A-EDC11F56A399}" dt="2024-10-29T15:14:53.453" v="567" actId="20577"/>
      <pc:docMkLst>
        <pc:docMk/>
      </pc:docMkLst>
      <pc:sldChg chg="delSp modSp">
        <pc:chgData name="Selda Çelik (ETIYA)" userId="S::selda.celik@etiya.com::5dee5a83-f15e-4c0e-bfe3-a71fffcb0a60" providerId="AD" clId="Web-{34901326-10AE-F59A-E08A-EDC11F56A399}" dt="2024-10-29T13:26:09.914" v="147" actId="1076"/>
        <pc:sldMkLst>
          <pc:docMk/>
          <pc:sldMk cId="117010317" sldId="319"/>
        </pc:sldMkLst>
        <pc:spChg chg="mod">
          <ac:chgData name="Selda Çelik (ETIYA)" userId="S::selda.celik@etiya.com::5dee5a83-f15e-4c0e-bfe3-a71fffcb0a60" providerId="AD" clId="Web-{34901326-10AE-F59A-E08A-EDC11F56A399}" dt="2024-10-29T13:26:09.835" v="142" actId="1076"/>
          <ac:spMkLst>
            <pc:docMk/>
            <pc:sldMk cId="117010317" sldId="319"/>
            <ac:spMk id="2" creationId="{A22BA291-BAEF-D14C-9A15-FBCC11CBA955}"/>
          </ac:spMkLst>
        </pc:spChg>
        <pc:spChg chg="mod">
          <ac:chgData name="Selda Çelik (ETIYA)" userId="S::selda.celik@etiya.com::5dee5a83-f15e-4c0e-bfe3-a71fffcb0a60" providerId="AD" clId="Web-{34901326-10AE-F59A-E08A-EDC11F56A399}" dt="2024-10-29T13:26:09.851" v="143" actId="1076"/>
          <ac:spMkLst>
            <pc:docMk/>
            <pc:sldMk cId="117010317" sldId="319"/>
            <ac:spMk id="3" creationId="{74AA0593-A272-3122-9167-58BB72E9867D}"/>
          </ac:spMkLst>
        </pc:spChg>
        <pc:spChg chg="mod">
          <ac:chgData name="Selda Çelik (ETIYA)" userId="S::selda.celik@etiya.com::5dee5a83-f15e-4c0e-bfe3-a71fffcb0a60" providerId="AD" clId="Web-{34901326-10AE-F59A-E08A-EDC11F56A399}" dt="2024-10-29T13:26:09.757" v="134" actId="1076"/>
          <ac:spMkLst>
            <pc:docMk/>
            <pc:sldMk cId="117010317" sldId="319"/>
            <ac:spMk id="4" creationId="{18919D2E-DBBF-E750-1DF6-6F9801C7C6E2}"/>
          </ac:spMkLst>
        </pc:spChg>
        <pc:spChg chg="mod">
          <ac:chgData name="Selda Çelik (ETIYA)" userId="S::selda.celik@etiya.com::5dee5a83-f15e-4c0e-bfe3-a71fffcb0a60" providerId="AD" clId="Web-{34901326-10AE-F59A-E08A-EDC11F56A399}" dt="2024-10-29T13:26:09.867" v="144" actId="1076"/>
          <ac:spMkLst>
            <pc:docMk/>
            <pc:sldMk cId="117010317" sldId="319"/>
            <ac:spMk id="5" creationId="{2A46A242-7A38-AC86-B8E0-F7D66FE53D5A}"/>
          </ac:spMkLst>
        </pc:spChg>
        <pc:spChg chg="mod">
          <ac:chgData name="Selda Çelik (ETIYA)" userId="S::selda.celik@etiya.com::5dee5a83-f15e-4c0e-bfe3-a71fffcb0a60" providerId="AD" clId="Web-{34901326-10AE-F59A-E08A-EDC11F56A399}" dt="2024-10-29T13:26:09.773" v="135" actId="1076"/>
          <ac:spMkLst>
            <pc:docMk/>
            <pc:sldMk cId="117010317" sldId="319"/>
            <ac:spMk id="6" creationId="{D5CF7C46-BE73-5AD9-70A9-9C6D2C643748}"/>
          </ac:spMkLst>
        </pc:spChg>
        <pc:spChg chg="mod">
          <ac:chgData name="Selda Çelik (ETIYA)" userId="S::selda.celik@etiya.com::5dee5a83-f15e-4c0e-bfe3-a71fffcb0a60" providerId="AD" clId="Web-{34901326-10AE-F59A-E08A-EDC11F56A399}" dt="2024-10-29T13:26:09.882" v="145" actId="1076"/>
          <ac:spMkLst>
            <pc:docMk/>
            <pc:sldMk cId="117010317" sldId="319"/>
            <ac:spMk id="7" creationId="{89FE8678-13B9-9F0D-8F8F-6B3A579C8045}"/>
          </ac:spMkLst>
        </pc:spChg>
        <pc:spChg chg="mod">
          <ac:chgData name="Selda Çelik (ETIYA)" userId="S::selda.celik@etiya.com::5dee5a83-f15e-4c0e-bfe3-a71fffcb0a60" providerId="AD" clId="Web-{34901326-10AE-F59A-E08A-EDC11F56A399}" dt="2024-10-29T13:26:09.898" v="146" actId="1076"/>
          <ac:spMkLst>
            <pc:docMk/>
            <pc:sldMk cId="117010317" sldId="319"/>
            <ac:spMk id="8" creationId="{16E70DE4-CB68-62BC-D9B6-3AC71FC842D3}"/>
          </ac:spMkLst>
        </pc:spChg>
        <pc:spChg chg="mod">
          <ac:chgData name="Selda Çelik (ETIYA)" userId="S::selda.celik@etiya.com::5dee5a83-f15e-4c0e-bfe3-a71fffcb0a60" providerId="AD" clId="Web-{34901326-10AE-F59A-E08A-EDC11F56A399}" dt="2024-10-29T13:26:09.914" v="147" actId="1076"/>
          <ac:spMkLst>
            <pc:docMk/>
            <pc:sldMk cId="117010317" sldId="319"/>
            <ac:spMk id="9" creationId="{B55462C5-734E-708A-8BCC-D87E4809C313}"/>
          </ac:spMkLst>
        </pc:spChg>
        <pc:spChg chg="mod">
          <ac:chgData name="Selda Çelik (ETIYA)" userId="S::selda.celik@etiya.com::5dee5a83-f15e-4c0e-bfe3-a71fffcb0a60" providerId="AD" clId="Web-{34901326-10AE-F59A-E08A-EDC11F56A399}" dt="2024-10-29T13:26:09.726" v="131" actId="1076"/>
          <ac:spMkLst>
            <pc:docMk/>
            <pc:sldMk cId="117010317" sldId="319"/>
            <ac:spMk id="45" creationId="{00000000-0000-0000-0000-000000000000}"/>
          </ac:spMkLst>
        </pc:spChg>
        <pc:spChg chg="mod">
          <ac:chgData name="Selda Çelik (ETIYA)" userId="S::selda.celik@etiya.com::5dee5a83-f15e-4c0e-bfe3-a71fffcb0a60" providerId="AD" clId="Web-{34901326-10AE-F59A-E08A-EDC11F56A399}" dt="2024-10-29T13:26:09.742" v="132" actId="1076"/>
          <ac:spMkLst>
            <pc:docMk/>
            <pc:sldMk cId="117010317" sldId="319"/>
            <ac:spMk id="63" creationId="{00000000-0000-0000-0000-000000000000}"/>
          </ac:spMkLst>
        </pc:spChg>
        <pc:spChg chg="mod">
          <ac:chgData name="Selda Çelik (ETIYA)" userId="S::selda.celik@etiya.com::5dee5a83-f15e-4c0e-bfe3-a71fffcb0a60" providerId="AD" clId="Web-{34901326-10AE-F59A-E08A-EDC11F56A399}" dt="2024-10-29T13:26:09.757" v="133" actId="1076"/>
          <ac:spMkLst>
            <pc:docMk/>
            <pc:sldMk cId="117010317" sldId="319"/>
            <ac:spMk id="64" creationId="{00000000-0000-0000-0000-000000000000}"/>
          </ac:spMkLst>
        </pc:spChg>
        <pc:cxnChg chg="mod">
          <ac:chgData name="Selda Çelik (ETIYA)" userId="S::selda.celik@etiya.com::5dee5a83-f15e-4c0e-bfe3-a71fffcb0a60" providerId="AD" clId="Web-{34901326-10AE-F59A-E08A-EDC11F56A399}" dt="2024-10-29T13:26:09.789" v="136" actId="1076"/>
          <ac:cxnSpMkLst>
            <pc:docMk/>
            <pc:sldMk cId="117010317" sldId="319"/>
            <ac:cxnSpMk id="22" creationId="{E6FE000B-6C77-63EE-8401-F265AD17ADBF}"/>
          </ac:cxnSpMkLst>
        </pc:cxnChg>
        <pc:cxnChg chg="mod">
          <ac:chgData name="Selda Çelik (ETIYA)" userId="S::selda.celik@etiya.com::5dee5a83-f15e-4c0e-bfe3-a71fffcb0a60" providerId="AD" clId="Web-{34901326-10AE-F59A-E08A-EDC11F56A399}" dt="2024-10-29T13:26:09.804" v="137" actId="1076"/>
          <ac:cxnSpMkLst>
            <pc:docMk/>
            <pc:sldMk cId="117010317" sldId="319"/>
            <ac:cxnSpMk id="23" creationId="{55A74A62-18AA-879A-0B10-2E89CCF5E755}"/>
          </ac:cxnSpMkLst>
        </pc:cxnChg>
        <pc:cxnChg chg="mod">
          <ac:chgData name="Selda Çelik (ETIYA)" userId="S::selda.celik@etiya.com::5dee5a83-f15e-4c0e-bfe3-a71fffcb0a60" providerId="AD" clId="Web-{34901326-10AE-F59A-E08A-EDC11F56A399}" dt="2024-10-29T13:26:09.804" v="138" actId="1076"/>
          <ac:cxnSpMkLst>
            <pc:docMk/>
            <pc:sldMk cId="117010317" sldId="319"/>
            <ac:cxnSpMk id="24" creationId="{5B29D8A3-D15C-DAC5-5BB0-3B343E266D59}"/>
          </ac:cxnSpMkLst>
        </pc:cxnChg>
        <pc:cxnChg chg="mod">
          <ac:chgData name="Selda Çelik (ETIYA)" userId="S::selda.celik@etiya.com::5dee5a83-f15e-4c0e-bfe3-a71fffcb0a60" providerId="AD" clId="Web-{34901326-10AE-F59A-E08A-EDC11F56A399}" dt="2024-10-29T13:26:09.820" v="139" actId="1076"/>
          <ac:cxnSpMkLst>
            <pc:docMk/>
            <pc:sldMk cId="117010317" sldId="319"/>
            <ac:cxnSpMk id="25" creationId="{7A2B0F65-BA3D-67CC-7DB2-86D161BC3E38}"/>
          </ac:cxnSpMkLst>
        </pc:cxnChg>
        <pc:cxnChg chg="mod">
          <ac:chgData name="Selda Çelik (ETIYA)" userId="S::selda.celik@etiya.com::5dee5a83-f15e-4c0e-bfe3-a71fffcb0a60" providerId="AD" clId="Web-{34901326-10AE-F59A-E08A-EDC11F56A399}" dt="2024-10-29T13:26:09.820" v="140" actId="1076"/>
          <ac:cxnSpMkLst>
            <pc:docMk/>
            <pc:sldMk cId="117010317" sldId="319"/>
            <ac:cxnSpMk id="26" creationId="{549A7DD2-DA34-071F-9D64-43582EAAD988}"/>
          </ac:cxnSpMkLst>
        </pc:cxnChg>
        <pc:cxnChg chg="mod">
          <ac:chgData name="Selda Çelik (ETIYA)" userId="S::selda.celik@etiya.com::5dee5a83-f15e-4c0e-bfe3-a71fffcb0a60" providerId="AD" clId="Web-{34901326-10AE-F59A-E08A-EDC11F56A399}" dt="2024-10-29T13:26:09.835" v="141" actId="1076"/>
          <ac:cxnSpMkLst>
            <pc:docMk/>
            <pc:sldMk cId="117010317" sldId="319"/>
            <ac:cxnSpMk id="33" creationId="{EB3B3A2D-D023-C60E-67DC-743EFF36DAD0}"/>
          </ac:cxnSpMkLst>
        </pc:cxnChg>
      </pc:sldChg>
      <pc:sldChg chg="modSp">
        <pc:chgData name="Selda Çelik (ETIYA)" userId="S::selda.celik@etiya.com::5dee5a83-f15e-4c0e-bfe3-a71fffcb0a60" providerId="AD" clId="Web-{34901326-10AE-F59A-E08A-EDC11F56A399}" dt="2024-10-29T15:11:54.402" v="561" actId="1076"/>
        <pc:sldMkLst>
          <pc:docMk/>
          <pc:sldMk cId="819720290" sldId="391"/>
        </pc:sldMkLst>
        <pc:spChg chg="mod">
          <ac:chgData name="Selda Çelik (ETIYA)" userId="S::selda.celik@etiya.com::5dee5a83-f15e-4c0e-bfe3-a71fffcb0a60" providerId="AD" clId="Web-{34901326-10AE-F59A-E08A-EDC11F56A399}" dt="2024-10-29T15:11:54.402" v="561" actId="1076"/>
          <ac:spMkLst>
            <pc:docMk/>
            <pc:sldMk cId="819720290" sldId="391"/>
            <ac:spMk id="2" creationId="{3FC1C27F-9FF4-A00C-E8EE-A4AEEF145CED}"/>
          </ac:spMkLst>
        </pc:spChg>
      </pc:sldChg>
      <pc:sldChg chg="modSp modNotes">
        <pc:chgData name="Selda Çelik (ETIYA)" userId="S::selda.celik@etiya.com::5dee5a83-f15e-4c0e-bfe3-a71fffcb0a60" providerId="AD" clId="Web-{34901326-10AE-F59A-E08A-EDC11F56A399}" dt="2024-10-29T15:08:41.492" v="560" actId="1076"/>
        <pc:sldMkLst>
          <pc:docMk/>
          <pc:sldMk cId="700326076" sldId="535"/>
        </pc:sldMkLst>
        <pc:spChg chg="mod">
          <ac:chgData name="Selda Çelik (ETIYA)" userId="S::selda.celik@etiya.com::5dee5a83-f15e-4c0e-bfe3-a71fffcb0a60" providerId="AD" clId="Web-{34901326-10AE-F59A-E08A-EDC11F56A399}" dt="2024-10-29T15:08:41.492" v="560" actId="1076"/>
          <ac:spMkLst>
            <pc:docMk/>
            <pc:sldMk cId="700326076" sldId="535"/>
            <ac:spMk id="4" creationId="{E7F40BBF-917C-414E-AE07-AB6D3968043E}"/>
          </ac:spMkLst>
        </pc:spChg>
        <pc:spChg chg="mod">
          <ac:chgData name="Selda Çelik (ETIYA)" userId="S::selda.celik@etiya.com::5dee5a83-f15e-4c0e-bfe3-a71fffcb0a60" providerId="AD" clId="Web-{34901326-10AE-F59A-E08A-EDC11F56A399}" dt="2024-10-29T15:00:19.372" v="496" actId="1076"/>
          <ac:spMkLst>
            <pc:docMk/>
            <pc:sldMk cId="700326076" sldId="535"/>
            <ac:spMk id="30" creationId="{CFEB0454-5450-3243-995B-7C00A62B3201}"/>
          </ac:spMkLst>
        </pc:spChg>
        <pc:spChg chg="mod">
          <ac:chgData name="Selda Çelik (ETIYA)" userId="S::selda.celik@etiya.com::5dee5a83-f15e-4c0e-bfe3-a71fffcb0a60" providerId="AD" clId="Web-{34901326-10AE-F59A-E08A-EDC11F56A399}" dt="2024-10-29T15:01:31.733" v="508" actId="1076"/>
          <ac:spMkLst>
            <pc:docMk/>
            <pc:sldMk cId="700326076" sldId="535"/>
            <ac:spMk id="60" creationId="{17BAC42B-4CE5-41D0-AD24-DCAADA43D8DB}"/>
          </ac:spMkLst>
        </pc:spChg>
        <pc:spChg chg="mod">
          <ac:chgData name="Selda Çelik (ETIYA)" userId="S::selda.celik@etiya.com::5dee5a83-f15e-4c0e-bfe3-a71fffcb0a60" providerId="AD" clId="Web-{34901326-10AE-F59A-E08A-EDC11F56A399}" dt="2024-10-29T15:01:47.811" v="510" actId="1076"/>
          <ac:spMkLst>
            <pc:docMk/>
            <pc:sldMk cId="700326076" sldId="535"/>
            <ac:spMk id="61" creationId="{17BAC42B-4CE5-41D0-AD24-DCAADA43D8DB}"/>
          </ac:spMkLst>
        </pc:spChg>
        <pc:spChg chg="mod">
          <ac:chgData name="Selda Çelik (ETIYA)" userId="S::selda.celik@etiya.com::5dee5a83-f15e-4c0e-bfe3-a71fffcb0a60" providerId="AD" clId="Web-{34901326-10AE-F59A-E08A-EDC11F56A399}" dt="2024-10-29T15:01:09.842" v="505" actId="1076"/>
          <ac:spMkLst>
            <pc:docMk/>
            <pc:sldMk cId="700326076" sldId="535"/>
            <ac:spMk id="63" creationId="{17BAC42B-4CE5-41D0-AD24-DCAADA43D8DB}"/>
          </ac:spMkLst>
        </pc:spChg>
        <pc:spChg chg="mod">
          <ac:chgData name="Selda Çelik (ETIYA)" userId="S::selda.celik@etiya.com::5dee5a83-f15e-4c0e-bfe3-a71fffcb0a60" providerId="AD" clId="Web-{34901326-10AE-F59A-E08A-EDC11F56A399}" dt="2024-10-29T15:01:42.030" v="509" actId="1076"/>
          <ac:spMkLst>
            <pc:docMk/>
            <pc:sldMk cId="700326076" sldId="535"/>
            <ac:spMk id="64" creationId="{17BAC42B-4CE5-41D0-AD24-DCAADA43D8DB}"/>
          </ac:spMkLst>
        </pc:spChg>
        <pc:spChg chg="mod">
          <ac:chgData name="Selda Çelik (ETIYA)" userId="S::selda.celik@etiya.com::5dee5a83-f15e-4c0e-bfe3-a71fffcb0a60" providerId="AD" clId="Web-{34901326-10AE-F59A-E08A-EDC11F56A399}" dt="2024-10-29T14:59:58.606" v="492" actId="1076"/>
          <ac:spMkLst>
            <pc:docMk/>
            <pc:sldMk cId="700326076" sldId="535"/>
            <ac:spMk id="65" creationId="{17BAC42B-4CE5-41D0-AD24-DCAADA43D8DB}"/>
          </ac:spMkLst>
        </pc:spChg>
        <pc:spChg chg="mod">
          <ac:chgData name="Selda Çelik (ETIYA)" userId="S::selda.celik@etiya.com::5dee5a83-f15e-4c0e-bfe3-a71fffcb0a60" providerId="AD" clId="Web-{34901326-10AE-F59A-E08A-EDC11F56A399}" dt="2024-10-29T15:00:51.560" v="501" actId="1076"/>
          <ac:spMkLst>
            <pc:docMk/>
            <pc:sldMk cId="700326076" sldId="535"/>
            <ac:spMk id="66" creationId="{17BAC42B-4CE5-41D0-AD24-DCAADA43D8DB}"/>
          </ac:spMkLst>
        </pc:spChg>
      </pc:sldChg>
      <pc:sldChg chg="modSp">
        <pc:chgData name="Selda Çelik (ETIYA)" userId="S::selda.celik@etiya.com::5dee5a83-f15e-4c0e-bfe3-a71fffcb0a60" providerId="AD" clId="Web-{34901326-10AE-F59A-E08A-EDC11F56A399}" dt="2024-10-29T14:20:19.850" v="322" actId="1076"/>
        <pc:sldMkLst>
          <pc:docMk/>
          <pc:sldMk cId="4027806151" sldId="1277"/>
        </pc:sldMkLst>
        <pc:spChg chg="mod">
          <ac:chgData name="Selda Çelik (ETIYA)" userId="S::selda.celik@etiya.com::5dee5a83-f15e-4c0e-bfe3-a71fffcb0a60" providerId="AD" clId="Web-{34901326-10AE-F59A-E08A-EDC11F56A399}" dt="2024-10-29T14:20:19.850" v="322" actId="1076"/>
          <ac:spMkLst>
            <pc:docMk/>
            <pc:sldMk cId="4027806151" sldId="1277"/>
            <ac:spMk id="10" creationId="{0D0F82DF-E63A-A275-5659-AE1D7718C9E8}"/>
          </ac:spMkLst>
        </pc:spChg>
        <pc:spChg chg="mod">
          <ac:chgData name="Selda Çelik (ETIYA)" userId="S::selda.celik@etiya.com::5dee5a83-f15e-4c0e-bfe3-a71fffcb0a60" providerId="AD" clId="Web-{34901326-10AE-F59A-E08A-EDC11F56A399}" dt="2024-10-29T13:07:04.921" v="24" actId="1076"/>
          <ac:spMkLst>
            <pc:docMk/>
            <pc:sldMk cId="4027806151" sldId="1277"/>
            <ac:spMk id="12" creationId="{3D6C15C6-984D-4C81-D7AB-F7C1E692CD05}"/>
          </ac:spMkLst>
        </pc:spChg>
        <pc:spChg chg="mod">
          <ac:chgData name="Selda Çelik (ETIYA)" userId="S::selda.celik@etiya.com::5dee5a83-f15e-4c0e-bfe3-a71fffcb0a60" providerId="AD" clId="Web-{34901326-10AE-F59A-E08A-EDC11F56A399}" dt="2024-10-29T13:07:04.890" v="20" actId="1076"/>
          <ac:spMkLst>
            <pc:docMk/>
            <pc:sldMk cId="4027806151" sldId="1277"/>
            <ac:spMk id="62" creationId="{76E11112-147F-F94A-8D61-2937D6C8DEA9}"/>
          </ac:spMkLst>
        </pc:spChg>
        <pc:spChg chg="mod">
          <ac:chgData name="Selda Çelik (ETIYA)" userId="S::selda.celik@etiya.com::5dee5a83-f15e-4c0e-bfe3-a71fffcb0a60" providerId="AD" clId="Web-{34901326-10AE-F59A-E08A-EDC11F56A399}" dt="2024-10-29T13:07:04.890" v="21" actId="1076"/>
          <ac:spMkLst>
            <pc:docMk/>
            <pc:sldMk cId="4027806151" sldId="1277"/>
            <ac:spMk id="63" creationId="{186FE29E-861F-9B4D-8CE7-6CE3FF45A660}"/>
          </ac:spMkLst>
        </pc:spChg>
        <pc:spChg chg="mod">
          <ac:chgData name="Selda Çelik (ETIYA)" userId="S::selda.celik@etiya.com::5dee5a83-f15e-4c0e-bfe3-a71fffcb0a60" providerId="AD" clId="Web-{34901326-10AE-F59A-E08A-EDC11F56A399}" dt="2024-10-29T13:07:04.905" v="22" actId="1076"/>
          <ac:spMkLst>
            <pc:docMk/>
            <pc:sldMk cId="4027806151" sldId="1277"/>
            <ac:spMk id="64" creationId="{A5B5D502-E634-C64C-9642-175CD90D141F}"/>
          </ac:spMkLst>
        </pc:spChg>
        <pc:spChg chg="mod">
          <ac:chgData name="Selda Çelik (ETIYA)" userId="S::selda.celik@etiya.com::5dee5a83-f15e-4c0e-bfe3-a71fffcb0a60" providerId="AD" clId="Web-{34901326-10AE-F59A-E08A-EDC11F56A399}" dt="2024-10-29T13:07:04.936" v="25" actId="1076"/>
          <ac:spMkLst>
            <pc:docMk/>
            <pc:sldMk cId="4027806151" sldId="1277"/>
            <ac:spMk id="65" creationId="{03B46F56-8105-DE43-A5AD-3D5F451EC319}"/>
          </ac:spMkLst>
        </pc:spChg>
        <pc:spChg chg="mod">
          <ac:chgData name="Selda Çelik (ETIYA)" userId="S::selda.celik@etiya.com::5dee5a83-f15e-4c0e-bfe3-a71fffcb0a60" providerId="AD" clId="Web-{34901326-10AE-F59A-E08A-EDC11F56A399}" dt="2024-10-29T13:07:04.921" v="23" actId="1076"/>
          <ac:spMkLst>
            <pc:docMk/>
            <pc:sldMk cId="4027806151" sldId="1277"/>
            <ac:spMk id="66" creationId="{F282CFFB-827E-3747-A916-F675E8E1E8AA}"/>
          </ac:spMkLst>
        </pc:spChg>
        <pc:picChg chg="mod">
          <ac:chgData name="Selda Çelik (ETIYA)" userId="S::selda.celik@etiya.com::5dee5a83-f15e-4c0e-bfe3-a71fffcb0a60" providerId="AD" clId="Web-{34901326-10AE-F59A-E08A-EDC11F56A399}" dt="2024-10-29T13:26:47.822" v="148" actId="14100"/>
          <ac:picMkLst>
            <pc:docMk/>
            <pc:sldMk cId="4027806151" sldId="1277"/>
            <ac:picMk id="2" creationId="{4E79CFF7-9939-0415-C8B0-0DCEEEA3CFC9}"/>
          </ac:picMkLst>
        </pc:picChg>
      </pc:sldChg>
      <pc:sldChg chg="addSp delSp modSp ord">
        <pc:chgData name="Selda Çelik (ETIYA)" userId="S::selda.celik@etiya.com::5dee5a83-f15e-4c0e-bfe3-a71fffcb0a60" providerId="AD" clId="Web-{34901326-10AE-F59A-E08A-EDC11F56A399}" dt="2024-10-29T14:30:31.138" v="489" actId="20577"/>
        <pc:sldMkLst>
          <pc:docMk/>
          <pc:sldMk cId="20502763" sldId="1288"/>
        </pc:sldMkLst>
        <pc:spChg chg="add mod">
          <ac:chgData name="Selda Çelik (ETIYA)" userId="S::selda.celik@etiya.com::5dee5a83-f15e-4c0e-bfe3-a71fffcb0a60" providerId="AD" clId="Web-{34901326-10AE-F59A-E08A-EDC11F56A399}" dt="2024-10-29T14:27:21.516" v="444" actId="1076"/>
          <ac:spMkLst>
            <pc:docMk/>
            <pc:sldMk cId="20502763" sldId="1288"/>
            <ac:spMk id="4" creationId="{F7776DA5-AC94-F6D7-99F3-75228859E491}"/>
          </ac:spMkLst>
        </pc:spChg>
        <pc:spChg chg="add mod ord">
          <ac:chgData name="Selda Çelik (ETIYA)" userId="S::selda.celik@etiya.com::5dee5a83-f15e-4c0e-bfe3-a71fffcb0a60" providerId="AD" clId="Web-{34901326-10AE-F59A-E08A-EDC11F56A399}" dt="2024-10-29T14:30:12.199" v="485" actId="1076"/>
          <ac:spMkLst>
            <pc:docMk/>
            <pc:sldMk cId="20502763" sldId="1288"/>
            <ac:spMk id="14" creationId="{9C2A33C4-6B10-FB7B-2316-C8EBD417FF27}"/>
          </ac:spMkLst>
        </pc:spChg>
        <pc:spChg chg="add mod">
          <ac:chgData name="Selda Çelik (ETIYA)" userId="S::selda.celik@etiya.com::5dee5a83-f15e-4c0e-bfe3-a71fffcb0a60" providerId="AD" clId="Web-{34901326-10AE-F59A-E08A-EDC11F56A399}" dt="2024-10-29T14:30:31.138" v="489" actId="20577"/>
          <ac:spMkLst>
            <pc:docMk/>
            <pc:sldMk cId="20502763" sldId="1288"/>
            <ac:spMk id="16" creationId="{DAC20DAB-2282-C7AE-632E-615481F6291F}"/>
          </ac:spMkLst>
        </pc:spChg>
        <pc:picChg chg="add mod">
          <ac:chgData name="Selda Çelik (ETIYA)" userId="S::selda.celik@etiya.com::5dee5a83-f15e-4c0e-bfe3-a71fffcb0a60" providerId="AD" clId="Web-{34901326-10AE-F59A-E08A-EDC11F56A399}" dt="2024-10-29T14:30:12.199" v="486" actId="1076"/>
          <ac:picMkLst>
            <pc:docMk/>
            <pc:sldMk cId="20502763" sldId="1288"/>
            <ac:picMk id="8" creationId="{37C25F59-439D-DE0F-812C-F3A3E7D449FF}"/>
          </ac:picMkLst>
        </pc:picChg>
        <pc:picChg chg="add mod">
          <ac:chgData name="Selda Çelik (ETIYA)" userId="S::selda.celik@etiya.com::5dee5a83-f15e-4c0e-bfe3-a71fffcb0a60" providerId="AD" clId="Web-{34901326-10AE-F59A-E08A-EDC11F56A399}" dt="2024-10-29T14:28:06.113" v="453" actId="1076"/>
          <ac:picMkLst>
            <pc:docMk/>
            <pc:sldMk cId="20502763" sldId="1288"/>
            <ac:picMk id="12" creationId="{AEB0D61F-FFCB-3E10-2A28-71792290EF52}"/>
          </ac:picMkLst>
        </pc:picChg>
      </pc:sldChg>
      <pc:sldChg chg="modSp">
        <pc:chgData name="Selda Çelik (ETIYA)" userId="S::selda.celik@etiya.com::5dee5a83-f15e-4c0e-bfe3-a71fffcb0a60" providerId="AD" clId="Web-{34901326-10AE-F59A-E08A-EDC11F56A399}" dt="2024-10-29T15:14:53.453" v="567" actId="20577"/>
        <pc:sldMkLst>
          <pc:docMk/>
          <pc:sldMk cId="868610624" sldId="1290"/>
        </pc:sldMkLst>
        <pc:spChg chg="mod">
          <ac:chgData name="Selda Çelik (ETIYA)" userId="S::selda.celik@etiya.com::5dee5a83-f15e-4c0e-bfe3-a71fffcb0a60" providerId="AD" clId="Web-{34901326-10AE-F59A-E08A-EDC11F56A399}" dt="2024-10-29T15:14:53.453" v="567" actId="20577"/>
          <ac:spMkLst>
            <pc:docMk/>
            <pc:sldMk cId="868610624" sldId="1290"/>
            <ac:spMk id="25" creationId="{411B2C76-FDCA-D7AC-0F43-3B59BC33D2AC}"/>
          </ac:spMkLst>
        </pc:spChg>
      </pc:sldChg>
      <pc:sldChg chg="del">
        <pc:chgData name="Selda Çelik (ETIYA)" userId="S::selda.celik@etiya.com::5dee5a83-f15e-4c0e-bfe3-a71fffcb0a60" providerId="AD" clId="Web-{34901326-10AE-F59A-E08A-EDC11F56A399}" dt="2024-10-29T13:32:48.813" v="177"/>
        <pc:sldMkLst>
          <pc:docMk/>
          <pc:sldMk cId="1939053961" sldId="1293"/>
        </pc:sldMkLst>
      </pc:sldChg>
      <pc:sldChg chg="del">
        <pc:chgData name="Selda Çelik (ETIYA)" userId="S::selda.celik@etiya.com::5dee5a83-f15e-4c0e-bfe3-a71fffcb0a60" providerId="AD" clId="Web-{34901326-10AE-F59A-E08A-EDC11F56A399}" dt="2024-10-29T13:32:11.858" v="176"/>
        <pc:sldMkLst>
          <pc:docMk/>
          <pc:sldMk cId="2193887001" sldId="1298"/>
        </pc:sldMkLst>
      </pc:sldChg>
      <pc:sldChg chg="modSp">
        <pc:chgData name="Selda Çelik (ETIYA)" userId="S::selda.celik@etiya.com::5dee5a83-f15e-4c0e-bfe3-a71fffcb0a60" providerId="AD" clId="Web-{34901326-10AE-F59A-E08A-EDC11F56A399}" dt="2024-10-29T13:24:28.157" v="126" actId="1076"/>
        <pc:sldMkLst>
          <pc:docMk/>
          <pc:sldMk cId="590673707" sldId="1299"/>
        </pc:sldMkLst>
        <pc:spChg chg="mod">
          <ac:chgData name="Selda Çelik (ETIYA)" userId="S::selda.celik@etiya.com::5dee5a83-f15e-4c0e-bfe3-a71fffcb0a60" providerId="AD" clId="Web-{34901326-10AE-F59A-E08A-EDC11F56A399}" dt="2024-10-29T13:24:28.157" v="126" actId="1076"/>
          <ac:spMkLst>
            <pc:docMk/>
            <pc:sldMk cId="590673707" sldId="1299"/>
            <ac:spMk id="2" creationId="{8DD73413-3E86-6F45-AAB4-F2133DDA5AA8}"/>
          </ac:spMkLst>
        </pc:spChg>
      </pc:sldChg>
      <pc:sldChg chg="del">
        <pc:chgData name="Selda Çelik (ETIYA)" userId="S::selda.celik@etiya.com::5dee5a83-f15e-4c0e-bfe3-a71fffcb0a60" providerId="AD" clId="Web-{34901326-10AE-F59A-E08A-EDC11F56A399}" dt="2024-10-29T13:25:30.942" v="127"/>
        <pc:sldMkLst>
          <pc:docMk/>
          <pc:sldMk cId="2155943958" sldId="1304"/>
        </pc:sldMkLst>
      </pc:sldChg>
      <pc:sldChg chg="modSp">
        <pc:chgData name="Selda Çelik (ETIYA)" userId="S::selda.celik@etiya.com::5dee5a83-f15e-4c0e-bfe3-a71fffcb0a60" providerId="AD" clId="Web-{34901326-10AE-F59A-E08A-EDC11F56A399}" dt="2024-10-29T13:35:27.073" v="281" actId="14100"/>
        <pc:sldMkLst>
          <pc:docMk/>
          <pc:sldMk cId="2806354783" sldId="1306"/>
        </pc:sldMkLst>
      </pc:sldChg>
      <pc:sldChg chg="addSp modSp">
        <pc:chgData name="Selda Çelik (ETIYA)" userId="S::selda.celik@etiya.com::5dee5a83-f15e-4c0e-bfe3-a71fffcb0a60" providerId="AD" clId="Web-{34901326-10AE-F59A-E08A-EDC11F56A399}" dt="2024-10-29T13:31:18.651" v="157"/>
        <pc:sldMkLst>
          <pc:docMk/>
          <pc:sldMk cId="3568336694" sldId="1312"/>
        </pc:sldMkLst>
        <pc:spChg chg="add mod">
          <ac:chgData name="Selda Çelik (ETIYA)" userId="S::selda.celik@etiya.com::5dee5a83-f15e-4c0e-bfe3-a71fffcb0a60" providerId="AD" clId="Web-{34901326-10AE-F59A-E08A-EDC11F56A399}" dt="2024-10-29T13:31:02.041" v="152" actId="1076"/>
          <ac:spMkLst>
            <pc:docMk/>
            <pc:sldMk cId="3568336694" sldId="1312"/>
            <ac:spMk id="14" creationId="{C4FF1662-5F63-F26E-0123-FFD46B87E719}"/>
          </ac:spMkLst>
        </pc:spChg>
        <pc:spChg chg="mod">
          <ac:chgData name="Selda Çelik (ETIYA)" userId="S::selda.celik@etiya.com::5dee5a83-f15e-4c0e-bfe3-a71fffcb0a60" providerId="AD" clId="Web-{34901326-10AE-F59A-E08A-EDC11F56A399}" dt="2024-10-29T13:31:18.542" v="153"/>
          <ac:spMkLst>
            <pc:docMk/>
            <pc:sldMk cId="3568336694" sldId="1312"/>
            <ac:spMk id="62" creationId="{76E11112-147F-F94A-8D61-2937D6C8DEA9}"/>
          </ac:spMkLst>
        </pc:spChg>
        <pc:spChg chg="mod">
          <ac:chgData name="Selda Çelik (ETIYA)" userId="S::selda.celik@etiya.com::5dee5a83-f15e-4c0e-bfe3-a71fffcb0a60" providerId="AD" clId="Web-{34901326-10AE-F59A-E08A-EDC11F56A399}" dt="2024-10-29T13:31:18.573" v="154"/>
          <ac:spMkLst>
            <pc:docMk/>
            <pc:sldMk cId="3568336694" sldId="1312"/>
            <ac:spMk id="63" creationId="{186FE29E-861F-9B4D-8CE7-6CE3FF45A660}"/>
          </ac:spMkLst>
        </pc:spChg>
        <pc:spChg chg="mod">
          <ac:chgData name="Selda Çelik (ETIYA)" userId="S::selda.celik@etiya.com::5dee5a83-f15e-4c0e-bfe3-a71fffcb0a60" providerId="AD" clId="Web-{34901326-10AE-F59A-E08A-EDC11F56A399}" dt="2024-10-29T13:31:18.605" v="155"/>
          <ac:spMkLst>
            <pc:docMk/>
            <pc:sldMk cId="3568336694" sldId="1312"/>
            <ac:spMk id="64" creationId="{A5B5D502-E634-C64C-9642-175CD90D141F}"/>
          </ac:spMkLst>
        </pc:spChg>
        <pc:spChg chg="mod">
          <ac:chgData name="Selda Çelik (ETIYA)" userId="S::selda.celik@etiya.com::5dee5a83-f15e-4c0e-bfe3-a71fffcb0a60" providerId="AD" clId="Web-{34901326-10AE-F59A-E08A-EDC11F56A399}" dt="2024-10-29T13:31:18.636" v="156"/>
          <ac:spMkLst>
            <pc:docMk/>
            <pc:sldMk cId="3568336694" sldId="1312"/>
            <ac:spMk id="65" creationId="{03B46F56-8105-DE43-A5AD-3D5F451EC319}"/>
          </ac:spMkLst>
        </pc:spChg>
        <pc:spChg chg="mod">
          <ac:chgData name="Selda Çelik (ETIYA)" userId="S::selda.celik@etiya.com::5dee5a83-f15e-4c0e-bfe3-a71fffcb0a60" providerId="AD" clId="Web-{34901326-10AE-F59A-E08A-EDC11F56A399}" dt="2024-10-29T13:31:18.651" v="157"/>
          <ac:spMkLst>
            <pc:docMk/>
            <pc:sldMk cId="3568336694" sldId="1312"/>
            <ac:spMk id="66" creationId="{F282CFFB-827E-3747-A916-F675E8E1E8AA}"/>
          </ac:spMkLst>
        </pc:spChg>
        <pc:picChg chg="add mod">
          <ac:chgData name="Selda Çelik (ETIYA)" userId="S::selda.celik@etiya.com::5dee5a83-f15e-4c0e-bfe3-a71fffcb0a60" providerId="AD" clId="Web-{34901326-10AE-F59A-E08A-EDC11F56A399}" dt="2024-10-29T13:27:24.168" v="150" actId="1076"/>
          <ac:picMkLst>
            <pc:docMk/>
            <pc:sldMk cId="3568336694" sldId="1312"/>
            <ac:picMk id="9" creationId="{D900AEA0-9C26-C140-13DA-0986215D5CDD}"/>
          </ac:picMkLst>
        </pc:picChg>
      </pc:sldChg>
      <pc:sldChg chg="modSp">
        <pc:chgData name="Selda Çelik (ETIYA)" userId="S::selda.celik@etiya.com::5dee5a83-f15e-4c0e-bfe3-a71fffcb0a60" providerId="AD" clId="Web-{34901326-10AE-F59A-E08A-EDC11F56A399}" dt="2024-10-29T13:24:16.703" v="125" actId="1076"/>
        <pc:sldMkLst>
          <pc:docMk/>
          <pc:sldMk cId="2928273346" sldId="1321"/>
        </pc:sldMkLst>
        <pc:spChg chg="mod">
          <ac:chgData name="Selda Çelik (ETIYA)" userId="S::selda.celik@etiya.com::5dee5a83-f15e-4c0e-bfe3-a71fffcb0a60" providerId="AD" clId="Web-{34901326-10AE-F59A-E08A-EDC11F56A399}" dt="2024-10-29T13:24:16.703" v="125" actId="1076"/>
          <ac:spMkLst>
            <pc:docMk/>
            <pc:sldMk cId="2928273346" sldId="1321"/>
            <ac:spMk id="2" creationId="{8DD73413-3E86-6F45-AAB4-F2133DDA5AA8}"/>
          </ac:spMkLst>
        </pc:spChg>
      </pc:sldChg>
      <pc:sldChg chg="modSp">
        <pc:chgData name="Selda Çelik (ETIYA)" userId="S::selda.celik@etiya.com::5dee5a83-f15e-4c0e-bfe3-a71fffcb0a60" providerId="AD" clId="Web-{34901326-10AE-F59A-E08A-EDC11F56A399}" dt="2024-10-29T13:31:31.168" v="175"/>
        <pc:sldMkLst>
          <pc:docMk/>
          <pc:sldMk cId="728181891" sldId="1323"/>
        </pc:sldMkLst>
        <pc:spChg chg="mod">
          <ac:chgData name="Selda Çelik (ETIYA)" userId="S::selda.celik@etiya.com::5dee5a83-f15e-4c0e-bfe3-a71fffcb0a60" providerId="AD" clId="Web-{34901326-10AE-F59A-E08A-EDC11F56A399}" dt="2024-10-29T13:31:30.762" v="164"/>
          <ac:spMkLst>
            <pc:docMk/>
            <pc:sldMk cId="728181891" sldId="1323"/>
            <ac:spMk id="8" creationId="{7317D133-020A-850C-6825-1F0C69B5A735}"/>
          </ac:spMkLst>
        </pc:spChg>
        <pc:spChg chg="mod">
          <ac:chgData name="Selda Çelik (ETIYA)" userId="S::selda.celik@etiya.com::5dee5a83-f15e-4c0e-bfe3-a71fffcb0a60" providerId="AD" clId="Web-{34901326-10AE-F59A-E08A-EDC11F56A399}" dt="2024-10-29T13:31:30.793" v="165"/>
          <ac:spMkLst>
            <pc:docMk/>
            <pc:sldMk cId="728181891" sldId="1323"/>
            <ac:spMk id="9" creationId="{21ACEE66-8190-0F5D-D793-C70FE8D4873C}"/>
          </ac:spMkLst>
        </pc:spChg>
        <pc:spChg chg="mod">
          <ac:chgData name="Selda Çelik (ETIYA)" userId="S::selda.celik@etiya.com::5dee5a83-f15e-4c0e-bfe3-a71fffcb0a60" providerId="AD" clId="Web-{34901326-10AE-F59A-E08A-EDC11F56A399}" dt="2024-10-29T13:31:30.824" v="166"/>
          <ac:spMkLst>
            <pc:docMk/>
            <pc:sldMk cId="728181891" sldId="1323"/>
            <ac:spMk id="11" creationId="{7EBF78CC-138B-613C-265E-E411901751EB}"/>
          </ac:spMkLst>
        </pc:spChg>
        <pc:spChg chg="mod">
          <ac:chgData name="Selda Çelik (ETIYA)" userId="S::selda.celik@etiya.com::5dee5a83-f15e-4c0e-bfe3-a71fffcb0a60" providerId="AD" clId="Web-{34901326-10AE-F59A-E08A-EDC11F56A399}" dt="2024-10-29T13:31:30.715" v="163"/>
          <ac:spMkLst>
            <pc:docMk/>
            <pc:sldMk cId="728181891" sldId="1323"/>
            <ac:spMk id="12" creationId="{3D6C15C6-984D-4C81-D7AB-F7C1E692CD05}"/>
          </ac:spMkLst>
        </pc:spChg>
        <pc:spChg chg="mod">
          <ac:chgData name="Selda Çelik (ETIYA)" userId="S::selda.celik@etiya.com::5dee5a83-f15e-4c0e-bfe3-a71fffcb0a60" providerId="AD" clId="Web-{34901326-10AE-F59A-E08A-EDC11F56A399}" dt="2024-10-29T13:31:30.871" v="167"/>
          <ac:spMkLst>
            <pc:docMk/>
            <pc:sldMk cId="728181891" sldId="1323"/>
            <ac:spMk id="14" creationId="{91F3E51D-CDA0-324E-6762-7F3EB59244A0}"/>
          </ac:spMkLst>
        </pc:spChg>
        <pc:spChg chg="mod">
          <ac:chgData name="Selda Çelik (ETIYA)" userId="S::selda.celik@etiya.com::5dee5a83-f15e-4c0e-bfe3-a71fffcb0a60" providerId="AD" clId="Web-{34901326-10AE-F59A-E08A-EDC11F56A399}" dt="2024-10-29T13:31:30.902" v="168"/>
          <ac:spMkLst>
            <pc:docMk/>
            <pc:sldMk cId="728181891" sldId="1323"/>
            <ac:spMk id="15" creationId="{33B5D451-AF7E-055E-AD2D-307D2719791A}"/>
          </ac:spMkLst>
        </pc:spChg>
        <pc:spChg chg="mod">
          <ac:chgData name="Selda Çelik (ETIYA)" userId="S::selda.celik@etiya.com::5dee5a83-f15e-4c0e-bfe3-a71fffcb0a60" providerId="AD" clId="Web-{34901326-10AE-F59A-E08A-EDC11F56A399}" dt="2024-10-29T13:31:30.949" v="169"/>
          <ac:spMkLst>
            <pc:docMk/>
            <pc:sldMk cId="728181891" sldId="1323"/>
            <ac:spMk id="16" creationId="{3A3E4950-74B3-BF8D-EAD8-E47FD65386E9}"/>
          </ac:spMkLst>
        </pc:spChg>
        <pc:spChg chg="mod">
          <ac:chgData name="Selda Çelik (ETIYA)" userId="S::selda.celik@etiya.com::5dee5a83-f15e-4c0e-bfe3-a71fffcb0a60" providerId="AD" clId="Web-{34901326-10AE-F59A-E08A-EDC11F56A399}" dt="2024-10-29T13:31:30.980" v="170"/>
          <ac:spMkLst>
            <pc:docMk/>
            <pc:sldMk cId="728181891" sldId="1323"/>
            <ac:spMk id="17" creationId="{DC9F0961-5529-DF07-CEFF-C68144843310}"/>
          </ac:spMkLst>
        </pc:spChg>
        <pc:spChg chg="mod">
          <ac:chgData name="Selda Çelik (ETIYA)" userId="S::selda.celik@etiya.com::5dee5a83-f15e-4c0e-bfe3-a71fffcb0a60" providerId="AD" clId="Web-{34901326-10AE-F59A-E08A-EDC11F56A399}" dt="2024-10-29T13:31:31.012" v="171"/>
          <ac:spMkLst>
            <pc:docMk/>
            <pc:sldMk cId="728181891" sldId="1323"/>
            <ac:spMk id="18" creationId="{B305986F-41F6-4B0D-9307-71ACAF473877}"/>
          </ac:spMkLst>
        </pc:spChg>
        <pc:spChg chg="mod">
          <ac:chgData name="Selda Çelik (ETIYA)" userId="S::selda.celik@etiya.com::5dee5a83-f15e-4c0e-bfe3-a71fffcb0a60" providerId="AD" clId="Web-{34901326-10AE-F59A-E08A-EDC11F56A399}" dt="2024-10-29T13:31:31.058" v="172"/>
          <ac:spMkLst>
            <pc:docMk/>
            <pc:sldMk cId="728181891" sldId="1323"/>
            <ac:spMk id="19" creationId="{D57A81EC-1301-B5D9-D132-A29A9CA465F7}"/>
          </ac:spMkLst>
        </pc:spChg>
        <pc:spChg chg="mod">
          <ac:chgData name="Selda Çelik (ETIYA)" userId="S::selda.celik@etiya.com::5dee5a83-f15e-4c0e-bfe3-a71fffcb0a60" providerId="AD" clId="Web-{34901326-10AE-F59A-E08A-EDC11F56A399}" dt="2024-10-29T13:31:31.090" v="173"/>
          <ac:spMkLst>
            <pc:docMk/>
            <pc:sldMk cId="728181891" sldId="1323"/>
            <ac:spMk id="20" creationId="{2A172C62-61FF-967B-4831-B46CC3BDB8CE}"/>
          </ac:spMkLst>
        </pc:spChg>
        <pc:spChg chg="mod">
          <ac:chgData name="Selda Çelik (ETIYA)" userId="S::selda.celik@etiya.com::5dee5a83-f15e-4c0e-bfe3-a71fffcb0a60" providerId="AD" clId="Web-{34901326-10AE-F59A-E08A-EDC11F56A399}" dt="2024-10-29T13:31:31.137" v="174"/>
          <ac:spMkLst>
            <pc:docMk/>
            <pc:sldMk cId="728181891" sldId="1323"/>
            <ac:spMk id="21" creationId="{C41F9DEA-B33F-448A-B89E-EA0DB2995255}"/>
          </ac:spMkLst>
        </pc:spChg>
        <pc:spChg chg="mod">
          <ac:chgData name="Selda Çelik (ETIYA)" userId="S::selda.celik@etiya.com::5dee5a83-f15e-4c0e-bfe3-a71fffcb0a60" providerId="AD" clId="Web-{34901326-10AE-F59A-E08A-EDC11F56A399}" dt="2024-10-29T13:31:31.168" v="175"/>
          <ac:spMkLst>
            <pc:docMk/>
            <pc:sldMk cId="728181891" sldId="1323"/>
            <ac:spMk id="22" creationId="{80046ABA-6F60-4E73-55B5-8F4AB74834C0}"/>
          </ac:spMkLst>
        </pc:spChg>
        <pc:spChg chg="mod">
          <ac:chgData name="Selda Çelik (ETIYA)" userId="S::selda.celik@etiya.com::5dee5a83-f15e-4c0e-bfe3-a71fffcb0a60" providerId="AD" clId="Web-{34901326-10AE-F59A-E08A-EDC11F56A399}" dt="2024-10-29T13:31:30.512" v="158"/>
          <ac:spMkLst>
            <pc:docMk/>
            <pc:sldMk cId="728181891" sldId="1323"/>
            <ac:spMk id="62" creationId="{76E11112-147F-F94A-8D61-2937D6C8DEA9}"/>
          </ac:spMkLst>
        </pc:spChg>
        <pc:spChg chg="mod">
          <ac:chgData name="Selda Çelik (ETIYA)" userId="S::selda.celik@etiya.com::5dee5a83-f15e-4c0e-bfe3-a71fffcb0a60" providerId="AD" clId="Web-{34901326-10AE-F59A-E08A-EDC11F56A399}" dt="2024-10-29T13:31:30.543" v="159"/>
          <ac:spMkLst>
            <pc:docMk/>
            <pc:sldMk cId="728181891" sldId="1323"/>
            <ac:spMk id="63" creationId="{186FE29E-861F-9B4D-8CE7-6CE3FF45A660}"/>
          </ac:spMkLst>
        </pc:spChg>
        <pc:spChg chg="mod">
          <ac:chgData name="Selda Çelik (ETIYA)" userId="S::selda.celik@etiya.com::5dee5a83-f15e-4c0e-bfe3-a71fffcb0a60" providerId="AD" clId="Web-{34901326-10AE-F59A-E08A-EDC11F56A399}" dt="2024-10-29T13:31:30.590" v="160"/>
          <ac:spMkLst>
            <pc:docMk/>
            <pc:sldMk cId="728181891" sldId="1323"/>
            <ac:spMk id="64" creationId="{A5B5D502-E634-C64C-9642-175CD90D141F}"/>
          </ac:spMkLst>
        </pc:spChg>
        <pc:spChg chg="mod">
          <ac:chgData name="Selda Çelik (ETIYA)" userId="S::selda.celik@etiya.com::5dee5a83-f15e-4c0e-bfe3-a71fffcb0a60" providerId="AD" clId="Web-{34901326-10AE-F59A-E08A-EDC11F56A399}" dt="2024-10-29T13:31:30.637" v="161"/>
          <ac:spMkLst>
            <pc:docMk/>
            <pc:sldMk cId="728181891" sldId="1323"/>
            <ac:spMk id="65" creationId="{03B46F56-8105-DE43-A5AD-3D5F451EC319}"/>
          </ac:spMkLst>
        </pc:spChg>
        <pc:spChg chg="mod">
          <ac:chgData name="Selda Çelik (ETIYA)" userId="S::selda.celik@etiya.com::5dee5a83-f15e-4c0e-bfe3-a71fffcb0a60" providerId="AD" clId="Web-{34901326-10AE-F59A-E08A-EDC11F56A399}" dt="2024-10-29T13:31:30.683" v="162"/>
          <ac:spMkLst>
            <pc:docMk/>
            <pc:sldMk cId="728181891" sldId="1323"/>
            <ac:spMk id="66" creationId="{F282CFFB-827E-3747-A916-F675E8E1E8AA}"/>
          </ac:spMkLst>
        </pc:spChg>
      </pc:sldChg>
      <pc:sldChg chg="modSp">
        <pc:chgData name="Selda Çelik (ETIYA)" userId="S::selda.celik@etiya.com::5dee5a83-f15e-4c0e-bfe3-a71fffcb0a60" providerId="AD" clId="Web-{34901326-10AE-F59A-E08A-EDC11F56A399}" dt="2024-10-29T13:23:04.543" v="117" actId="1076"/>
        <pc:sldMkLst>
          <pc:docMk/>
          <pc:sldMk cId="4035972299" sldId="1325"/>
        </pc:sldMkLst>
        <pc:spChg chg="mod">
          <ac:chgData name="Selda Çelik (ETIYA)" userId="S::selda.celik@etiya.com::5dee5a83-f15e-4c0e-bfe3-a71fffcb0a60" providerId="AD" clId="Web-{34901326-10AE-F59A-E08A-EDC11F56A399}" dt="2024-10-29T13:23:04.543" v="117" actId="1076"/>
          <ac:spMkLst>
            <pc:docMk/>
            <pc:sldMk cId="4035972299" sldId="1325"/>
            <ac:spMk id="5" creationId="{7822A264-9E15-0CE9-8644-5C2536DA34F4}"/>
          </ac:spMkLst>
        </pc:spChg>
        <pc:spChg chg="mod">
          <ac:chgData name="Selda Çelik (ETIYA)" userId="S::selda.celik@etiya.com::5dee5a83-f15e-4c0e-bfe3-a71fffcb0a60" providerId="AD" clId="Web-{34901326-10AE-F59A-E08A-EDC11F56A399}" dt="2024-10-29T13:17:57.399" v="54" actId="14100"/>
          <ac:spMkLst>
            <pc:docMk/>
            <pc:sldMk cId="4035972299" sldId="1325"/>
            <ac:spMk id="6" creationId="{C1DC62F2-4FAD-799F-6D71-BA5C572F527E}"/>
          </ac:spMkLst>
        </pc:spChg>
      </pc:sldChg>
      <pc:sldChg chg="addSp delSp modSp del">
        <pc:chgData name="Selda Çelik (ETIYA)" userId="S::selda.celik@etiya.com::5dee5a83-f15e-4c0e-bfe3-a71fffcb0a60" providerId="AD" clId="Web-{34901326-10AE-F59A-E08A-EDC11F56A399}" dt="2024-10-29T13:21:11.301" v="95"/>
        <pc:sldMkLst>
          <pc:docMk/>
          <pc:sldMk cId="2977047969" sldId="1326"/>
        </pc:sldMkLst>
      </pc:sldChg>
      <pc:sldChg chg="modSp del">
        <pc:chgData name="Selda Çelik (ETIYA)" userId="S::selda.celik@etiya.com::5dee5a83-f15e-4c0e-bfe3-a71fffcb0a60" providerId="AD" clId="Web-{34901326-10AE-F59A-E08A-EDC11F56A399}" dt="2024-10-29T13:24:00.015" v="124"/>
        <pc:sldMkLst>
          <pc:docMk/>
          <pc:sldMk cId="1922149956" sldId="1328"/>
        </pc:sldMkLst>
      </pc:sldChg>
      <pc:sldChg chg="ord">
        <pc:chgData name="Selda Çelik (ETIYA)" userId="S::selda.celik@etiya.com::5dee5a83-f15e-4c0e-bfe3-a71fffcb0a60" providerId="AD" clId="Web-{34901326-10AE-F59A-E08A-EDC11F56A399}" dt="2024-10-29T13:45:05.687" v="292"/>
        <pc:sldMkLst>
          <pc:docMk/>
          <pc:sldMk cId="2172252330" sldId="1336"/>
        </pc:sldMkLst>
      </pc:sldChg>
      <pc:sldChg chg="addSp delSp modSp add replId">
        <pc:chgData name="Selda Çelik (ETIYA)" userId="S::selda.celik@etiya.com::5dee5a83-f15e-4c0e-bfe3-a71fffcb0a60" providerId="AD" clId="Web-{34901326-10AE-F59A-E08A-EDC11F56A399}" dt="2024-10-29T13:21:01.582" v="94" actId="1076"/>
        <pc:sldMkLst>
          <pc:docMk/>
          <pc:sldMk cId="2348062951" sldId="1344"/>
        </pc:sldMkLst>
        <pc:spChg chg="mod">
          <ac:chgData name="Selda Çelik (ETIYA)" userId="S::selda.celik@etiya.com::5dee5a83-f15e-4c0e-bfe3-a71fffcb0a60" providerId="AD" clId="Web-{34901326-10AE-F59A-E08A-EDC11F56A399}" dt="2024-10-29T13:20:55.738" v="92" actId="1076"/>
          <ac:spMkLst>
            <pc:docMk/>
            <pc:sldMk cId="2348062951" sldId="1344"/>
            <ac:spMk id="6" creationId="{C1DC62F2-4FAD-799F-6D71-BA5C572F527E}"/>
          </ac:spMkLst>
        </pc:spChg>
        <pc:spChg chg="mod">
          <ac:chgData name="Selda Çelik (ETIYA)" userId="S::selda.celik@etiya.com::5dee5a83-f15e-4c0e-bfe3-a71fffcb0a60" providerId="AD" clId="Web-{34901326-10AE-F59A-E08A-EDC11F56A399}" dt="2024-10-29T13:20:55.738" v="93" actId="1076"/>
          <ac:spMkLst>
            <pc:docMk/>
            <pc:sldMk cId="2348062951" sldId="1344"/>
            <ac:spMk id="8" creationId="{97E8D783-E717-570A-83BF-4394D9E0C862}"/>
          </ac:spMkLst>
        </pc:spChg>
        <pc:spChg chg="mod">
          <ac:chgData name="Selda Çelik (ETIYA)" userId="S::selda.celik@etiya.com::5dee5a83-f15e-4c0e-bfe3-a71fffcb0a60" providerId="AD" clId="Web-{34901326-10AE-F59A-E08A-EDC11F56A399}" dt="2024-10-29T13:21:01.582" v="94" actId="1076"/>
          <ac:spMkLst>
            <pc:docMk/>
            <pc:sldMk cId="2348062951" sldId="1344"/>
            <ac:spMk id="9" creationId="{F4D54B99-6DD7-186F-14F4-1C3F334A460D}"/>
          </ac:spMkLst>
        </pc:spChg>
        <pc:spChg chg="add mod">
          <ac:chgData name="Selda Çelik (ETIYA)" userId="S::selda.celik@etiya.com::5dee5a83-f15e-4c0e-bfe3-a71fffcb0a60" providerId="AD" clId="Web-{34901326-10AE-F59A-E08A-EDC11F56A399}" dt="2024-10-29T13:20:44.925" v="90" actId="1076"/>
          <ac:spMkLst>
            <pc:docMk/>
            <pc:sldMk cId="2348062951" sldId="1344"/>
            <ac:spMk id="10" creationId="{E41C3C21-68EF-29C1-4ADD-628A45B5F29C}"/>
          </ac:spMkLst>
        </pc:spChg>
        <pc:picChg chg="add mod">
          <ac:chgData name="Selda Çelik (ETIYA)" userId="S::selda.celik@etiya.com::5dee5a83-f15e-4c0e-bfe3-a71fffcb0a60" providerId="AD" clId="Web-{34901326-10AE-F59A-E08A-EDC11F56A399}" dt="2024-10-29T13:20:11.235" v="81" actId="1076"/>
          <ac:picMkLst>
            <pc:docMk/>
            <pc:sldMk cId="2348062951" sldId="1344"/>
            <ac:picMk id="3" creationId="{350C9FFB-6244-E13E-10D0-1FA335873DCC}"/>
          </ac:picMkLst>
        </pc:picChg>
      </pc:sldChg>
      <pc:sldChg chg="addSp delSp modSp add replId">
        <pc:chgData name="Selda Çelik (ETIYA)" userId="S::selda.celik@etiya.com::5dee5a83-f15e-4c0e-bfe3-a71fffcb0a60" providerId="AD" clId="Web-{34901326-10AE-F59A-E08A-EDC11F56A399}" dt="2024-10-29T13:23:25.341" v="119" actId="1076"/>
        <pc:sldMkLst>
          <pc:docMk/>
          <pc:sldMk cId="1760782865" sldId="1345"/>
        </pc:sldMkLst>
        <pc:spChg chg="add mod">
          <ac:chgData name="Selda Çelik (ETIYA)" userId="S::selda.celik@etiya.com::5dee5a83-f15e-4c0e-bfe3-a71fffcb0a60" providerId="AD" clId="Web-{34901326-10AE-F59A-E08A-EDC11F56A399}" dt="2024-10-29T13:22:34.307" v="113" actId="1076"/>
          <ac:spMkLst>
            <pc:docMk/>
            <pc:sldMk cId="1760782865" sldId="1345"/>
            <ac:spMk id="4" creationId="{44AAED2F-5F40-3E94-5FB6-C871E175E7B0}"/>
          </ac:spMkLst>
        </pc:spChg>
        <pc:spChg chg="add mod">
          <ac:chgData name="Selda Çelik (ETIYA)" userId="S::selda.celik@etiya.com::5dee5a83-f15e-4c0e-bfe3-a71fffcb0a60" providerId="AD" clId="Web-{34901326-10AE-F59A-E08A-EDC11F56A399}" dt="2024-10-29T13:23:25.341" v="119" actId="1076"/>
          <ac:spMkLst>
            <pc:docMk/>
            <pc:sldMk cId="1760782865" sldId="1345"/>
            <ac:spMk id="12" creationId="{2D7E9F06-ADF4-54C8-47D8-89EBAE3570C8}"/>
          </ac:spMkLst>
        </pc:spChg>
        <pc:picChg chg="add mod">
          <ac:chgData name="Selda Çelik (ETIYA)" userId="S::selda.celik@etiya.com::5dee5a83-f15e-4c0e-bfe3-a71fffcb0a60" providerId="AD" clId="Web-{34901326-10AE-F59A-E08A-EDC11F56A399}" dt="2024-10-29T13:23:20.169" v="118" actId="14100"/>
          <ac:picMkLst>
            <pc:docMk/>
            <pc:sldMk cId="1760782865" sldId="1345"/>
            <ac:picMk id="7" creationId="{5DBB165E-2867-8CE0-59B7-1A264E680B46}"/>
          </ac:picMkLst>
        </pc:picChg>
      </pc:sldChg>
      <pc:sldChg chg="addSp delSp modSp new del ord">
        <pc:chgData name="Selda Çelik (ETIYA)" userId="S::selda.celik@etiya.com::5dee5a83-f15e-4c0e-bfe3-a71fffcb0a60" providerId="AD" clId="Web-{34901326-10AE-F59A-E08A-EDC11F56A399}" dt="2024-10-29T14:30:55.920" v="490"/>
        <pc:sldMkLst>
          <pc:docMk/>
          <pc:sldMk cId="3557078450" sldId="1346"/>
        </pc:sldMkLst>
      </pc:sldChg>
      <pc:sldChg chg="addSp delSp modSp new">
        <pc:chgData name="Selda Çelik (ETIYA)" userId="S::selda.celik@etiya.com::5dee5a83-f15e-4c0e-bfe3-a71fffcb0a60" providerId="AD" clId="Web-{34901326-10AE-F59A-E08A-EDC11F56A399}" dt="2024-10-29T13:58:07.548" v="311" actId="1076"/>
        <pc:sldMkLst>
          <pc:docMk/>
          <pc:sldMk cId="1989994114" sldId="1347"/>
        </pc:sldMkLst>
      </pc:sldChg>
    </pc:docChg>
  </pc:docChgLst>
  <pc:docChgLst>
    <pc:chgData name="Selda Çelik (ETIYA)" userId="S::selda.celik@etiya.com::5dee5a83-f15e-4c0e-bfe3-a71fffcb0a60" providerId="AD" clId="Web-{364B3081-33C5-A10E-8EBF-D0C2F510E24D}"/>
    <pc:docChg chg="modSld">
      <pc:chgData name="Selda Çelik (ETIYA)" userId="S::selda.celik@etiya.com::5dee5a83-f15e-4c0e-bfe3-a71fffcb0a60" providerId="AD" clId="Web-{364B3081-33C5-A10E-8EBF-D0C2F510E24D}" dt="2024-10-25T13:11:07.350" v="7"/>
      <pc:docMkLst>
        <pc:docMk/>
      </pc:docMkLst>
      <pc:sldChg chg="addSp delSp modSp">
        <pc:chgData name="Selda Çelik (ETIYA)" userId="S::selda.celik@etiya.com::5dee5a83-f15e-4c0e-bfe3-a71fffcb0a60" providerId="AD" clId="Web-{364B3081-33C5-A10E-8EBF-D0C2F510E24D}" dt="2024-10-25T13:11:07.350" v="7"/>
        <pc:sldMkLst>
          <pc:docMk/>
          <pc:sldMk cId="3994848008" sldId="1295"/>
        </pc:sldMkLst>
        <pc:spChg chg="add del mod">
          <ac:chgData name="Selda Çelik (ETIYA)" userId="S::selda.celik@etiya.com::5dee5a83-f15e-4c0e-bfe3-a71fffcb0a60" providerId="AD" clId="Web-{364B3081-33C5-A10E-8EBF-D0C2F510E24D}" dt="2024-10-25T13:11:07.350" v="7"/>
          <ac:spMkLst>
            <pc:docMk/>
            <pc:sldMk cId="3994848008" sldId="1295"/>
            <ac:spMk id="16" creationId="{A9DC96C5-9FB7-45A1-1F69-884288AAEC4C}"/>
          </ac:spMkLst>
        </pc:spChg>
      </pc:sldChg>
    </pc:docChg>
  </pc:docChgLst>
  <pc:docChgLst>
    <pc:chgData name="Selda Çelik (ETIYA)" userId="S::selda.celik@etiya.com::5dee5a83-f15e-4c0e-bfe3-a71fffcb0a60" providerId="AD" clId="Web-{B62E4FA9-4410-B94F-2D91-412024C1B024}"/>
    <pc:docChg chg="modSld sldOrd">
      <pc:chgData name="Selda Çelik (ETIYA)" userId="S::selda.celik@etiya.com::5dee5a83-f15e-4c0e-bfe3-a71fffcb0a60" providerId="AD" clId="Web-{B62E4FA9-4410-B94F-2D91-412024C1B024}" dt="2024-10-26T20:46:00.641" v="150" actId="1076"/>
      <pc:docMkLst>
        <pc:docMk/>
      </pc:docMkLst>
      <pc:sldChg chg="addSp delSp modSp mod setBg">
        <pc:chgData name="Selda Çelik (ETIYA)" userId="S::selda.celik@etiya.com::5dee5a83-f15e-4c0e-bfe3-a71fffcb0a60" providerId="AD" clId="Web-{B62E4FA9-4410-B94F-2D91-412024C1B024}" dt="2024-10-26T20:46:00.641" v="150" actId="1076"/>
        <pc:sldMkLst>
          <pc:docMk/>
          <pc:sldMk cId="117010317" sldId="319"/>
        </pc:sldMkLst>
        <pc:spChg chg="mod">
          <ac:chgData name="Selda Çelik (ETIYA)" userId="S::selda.celik@etiya.com::5dee5a83-f15e-4c0e-bfe3-a71fffcb0a60" providerId="AD" clId="Web-{B62E4FA9-4410-B94F-2D91-412024C1B024}" dt="2024-10-26T20:19:36.009" v="133"/>
          <ac:spMkLst>
            <pc:docMk/>
            <pc:sldMk cId="117010317" sldId="319"/>
            <ac:spMk id="4" creationId="{18919D2E-DBBF-E750-1DF6-6F9801C7C6E2}"/>
          </ac:spMkLst>
        </pc:spChg>
        <pc:spChg chg="mod">
          <ac:chgData name="Selda Çelik (ETIYA)" userId="S::selda.celik@etiya.com::5dee5a83-f15e-4c0e-bfe3-a71fffcb0a60" providerId="AD" clId="Web-{B62E4FA9-4410-B94F-2D91-412024C1B024}" dt="2024-10-26T20:19:19.884" v="126"/>
          <ac:spMkLst>
            <pc:docMk/>
            <pc:sldMk cId="117010317" sldId="319"/>
            <ac:spMk id="6" creationId="{D5CF7C46-BE73-5AD9-70A9-9C6D2C643748}"/>
          </ac:spMkLst>
        </pc:spChg>
        <pc:spChg chg="mod">
          <ac:chgData name="Selda Çelik (ETIYA)" userId="S::selda.celik@etiya.com::5dee5a83-f15e-4c0e-bfe3-a71fffcb0a60" providerId="AD" clId="Web-{B62E4FA9-4410-B94F-2D91-412024C1B024}" dt="2024-10-26T20:16:42.160" v="107" actId="1076"/>
          <ac:spMkLst>
            <pc:docMk/>
            <pc:sldMk cId="117010317" sldId="319"/>
            <ac:spMk id="45" creationId="{00000000-0000-0000-0000-000000000000}"/>
          </ac:spMkLst>
        </pc:spChg>
        <pc:spChg chg="mod">
          <ac:chgData name="Selda Çelik (ETIYA)" userId="S::selda.celik@etiya.com::5dee5a83-f15e-4c0e-bfe3-a71fffcb0a60" providerId="AD" clId="Web-{B62E4FA9-4410-B94F-2D91-412024C1B024}" dt="2024-10-26T20:29:39.481" v="141" actId="1076"/>
          <ac:spMkLst>
            <pc:docMk/>
            <pc:sldMk cId="117010317" sldId="319"/>
            <ac:spMk id="63" creationId="{00000000-0000-0000-0000-000000000000}"/>
          </ac:spMkLst>
        </pc:spChg>
        <pc:spChg chg="mod">
          <ac:chgData name="Selda Çelik (ETIYA)" userId="S::selda.celik@etiya.com::5dee5a83-f15e-4c0e-bfe3-a71fffcb0a60" providerId="AD" clId="Web-{B62E4FA9-4410-B94F-2D91-412024C1B024}" dt="2024-10-26T20:16:42.144" v="106" actId="1076"/>
          <ac:spMkLst>
            <pc:docMk/>
            <pc:sldMk cId="117010317" sldId="319"/>
            <ac:spMk id="64" creationId="{00000000-0000-0000-0000-000000000000}"/>
          </ac:spMkLst>
        </pc:spChg>
        <pc:cxnChg chg="mod">
          <ac:chgData name="Selda Çelik (ETIYA)" userId="S::selda.celik@etiya.com::5dee5a83-f15e-4c0e-bfe3-a71fffcb0a60" providerId="AD" clId="Web-{B62E4FA9-4410-B94F-2D91-412024C1B024}" dt="2024-10-26T20:46:00.641" v="150" actId="1076"/>
          <ac:cxnSpMkLst>
            <pc:docMk/>
            <pc:sldMk cId="117010317" sldId="319"/>
            <ac:cxnSpMk id="24" creationId="{5B29D8A3-D15C-DAC5-5BB0-3B343E266D59}"/>
          </ac:cxnSpMkLst>
        </pc:cxnChg>
        <pc:cxnChg chg="mod">
          <ac:chgData name="Selda Çelik (ETIYA)" userId="S::selda.celik@etiya.com::5dee5a83-f15e-4c0e-bfe3-a71fffcb0a60" providerId="AD" clId="Web-{B62E4FA9-4410-B94F-2D91-412024C1B024}" dt="2024-10-26T20:46:00.641" v="149" actId="1076"/>
          <ac:cxnSpMkLst>
            <pc:docMk/>
            <pc:sldMk cId="117010317" sldId="319"/>
            <ac:cxnSpMk id="26" creationId="{549A7DD2-DA34-071F-9D64-43582EAAD988}"/>
          </ac:cxnSpMkLst>
        </pc:cxnChg>
      </pc:sldChg>
      <pc:sldChg chg="modSp">
        <pc:chgData name="Selda Çelik (ETIYA)" userId="S::selda.celik@etiya.com::5dee5a83-f15e-4c0e-bfe3-a71fffcb0a60" providerId="AD" clId="Web-{B62E4FA9-4410-B94F-2D91-412024C1B024}" dt="2024-10-26T20:03:01.086" v="52" actId="1076"/>
        <pc:sldMkLst>
          <pc:docMk/>
          <pc:sldMk cId="349149844" sldId="1284"/>
        </pc:sldMkLst>
        <pc:spChg chg="mod">
          <ac:chgData name="Selda Çelik (ETIYA)" userId="S::selda.celik@etiya.com::5dee5a83-f15e-4c0e-bfe3-a71fffcb0a60" providerId="AD" clId="Web-{B62E4FA9-4410-B94F-2D91-412024C1B024}" dt="2024-10-26T20:02:47.882" v="48" actId="20577"/>
          <ac:spMkLst>
            <pc:docMk/>
            <pc:sldMk cId="349149844" sldId="1284"/>
            <ac:spMk id="6" creationId="{BBD19669-27DD-5560-37E9-9D18FA03B28E}"/>
          </ac:spMkLst>
        </pc:spChg>
        <pc:spChg chg="mod">
          <ac:chgData name="Selda Çelik (ETIYA)" userId="S::selda.celik@etiya.com::5dee5a83-f15e-4c0e-bfe3-a71fffcb0a60" providerId="AD" clId="Web-{B62E4FA9-4410-B94F-2D91-412024C1B024}" dt="2024-10-26T20:03:01.086" v="52" actId="1076"/>
          <ac:spMkLst>
            <pc:docMk/>
            <pc:sldMk cId="349149844" sldId="1284"/>
            <ac:spMk id="7" creationId="{3A942330-FB1C-6E3F-5011-AD4E8B9E2AB1}"/>
          </ac:spMkLst>
        </pc:spChg>
        <pc:spChg chg="mod">
          <ac:chgData name="Selda Çelik (ETIYA)" userId="S::selda.celik@etiya.com::5dee5a83-f15e-4c0e-bfe3-a71fffcb0a60" providerId="AD" clId="Web-{B62E4FA9-4410-B94F-2D91-412024C1B024}" dt="2024-10-26T19:56:46.696" v="15" actId="1076"/>
          <ac:spMkLst>
            <pc:docMk/>
            <pc:sldMk cId="349149844" sldId="1284"/>
            <ac:spMk id="9" creationId="{B3E76C30-5E05-09F0-DA4E-AC6966E7F84B}"/>
          </ac:spMkLst>
        </pc:spChg>
        <pc:spChg chg="mod">
          <ac:chgData name="Selda Çelik (ETIYA)" userId="S::selda.celik@etiya.com::5dee5a83-f15e-4c0e-bfe3-a71fffcb0a60" providerId="AD" clId="Web-{B62E4FA9-4410-B94F-2D91-412024C1B024}" dt="2024-10-26T19:57:02.650" v="19" actId="1076"/>
          <ac:spMkLst>
            <pc:docMk/>
            <pc:sldMk cId="349149844" sldId="1284"/>
            <ac:spMk id="12" creationId="{E4957161-C161-2281-2051-AA0FBD66E96D}"/>
          </ac:spMkLst>
        </pc:spChg>
      </pc:sldChg>
      <pc:sldChg chg="ord">
        <pc:chgData name="Selda Çelik (ETIYA)" userId="S::selda.celik@etiya.com::5dee5a83-f15e-4c0e-bfe3-a71fffcb0a60" providerId="AD" clId="Web-{B62E4FA9-4410-B94F-2D91-412024C1B024}" dt="2024-10-26T20:07:26.659" v="78"/>
        <pc:sldMkLst>
          <pc:docMk/>
          <pc:sldMk cId="1881444719" sldId="1301"/>
        </pc:sldMkLst>
      </pc:sldChg>
      <pc:sldChg chg="modSp">
        <pc:chgData name="Selda Çelik (ETIYA)" userId="S::selda.celik@etiya.com::5dee5a83-f15e-4c0e-bfe3-a71fffcb0a60" providerId="AD" clId="Web-{B62E4FA9-4410-B94F-2D91-412024C1B024}" dt="2024-10-26T20:18:43.710" v="112" actId="20577"/>
        <pc:sldMkLst>
          <pc:docMk/>
          <pc:sldMk cId="1805254462" sldId="1302"/>
        </pc:sldMkLst>
      </pc:sldChg>
      <pc:sldChg chg="modSp ord">
        <pc:chgData name="Selda Çelik (ETIYA)" userId="S::selda.celik@etiya.com::5dee5a83-f15e-4c0e-bfe3-a71fffcb0a60" providerId="AD" clId="Web-{B62E4FA9-4410-B94F-2D91-412024C1B024}" dt="2024-10-26T20:09:08.803" v="88" actId="1076"/>
        <pc:sldMkLst>
          <pc:docMk/>
          <pc:sldMk cId="3249448969" sldId="1308"/>
        </pc:sldMkLst>
        <pc:spChg chg="mod">
          <ac:chgData name="Selda Çelik (ETIYA)" userId="S::selda.celik@etiya.com::5dee5a83-f15e-4c0e-bfe3-a71fffcb0a60" providerId="AD" clId="Web-{B62E4FA9-4410-B94F-2D91-412024C1B024}" dt="2024-10-26T20:08:19.223" v="87" actId="20577"/>
          <ac:spMkLst>
            <pc:docMk/>
            <pc:sldMk cId="3249448969" sldId="1308"/>
            <ac:spMk id="3" creationId="{E9A6B44E-12DB-EF4C-A9C6-FA6C981D39F8}"/>
          </ac:spMkLst>
        </pc:spChg>
      </pc:sldChg>
      <pc:sldChg chg="modSp ord">
        <pc:chgData name="Selda Çelik (ETIYA)" userId="S::selda.celik@etiya.com::5dee5a83-f15e-4c0e-bfe3-a71fffcb0a60" providerId="AD" clId="Web-{B62E4FA9-4410-B94F-2D91-412024C1B024}" dt="2024-10-26T20:07:00.112" v="76" actId="1076"/>
        <pc:sldMkLst>
          <pc:docMk/>
          <pc:sldMk cId="4140109781" sldId="1309"/>
        </pc:sldMkLst>
        <pc:spChg chg="mod">
          <ac:chgData name="Selda Çelik (ETIYA)" userId="S::selda.celik@etiya.com::5dee5a83-f15e-4c0e-bfe3-a71fffcb0a60" providerId="AD" clId="Web-{B62E4FA9-4410-B94F-2D91-412024C1B024}" dt="2024-10-26T20:07:00.112" v="76" actId="1076"/>
          <ac:spMkLst>
            <pc:docMk/>
            <pc:sldMk cId="4140109781" sldId="1309"/>
            <ac:spMk id="2" creationId="{8DD73413-3E86-6F45-AAB4-F2133DDA5AA8}"/>
          </ac:spMkLst>
        </pc:spChg>
      </pc:sldChg>
    </pc:docChg>
  </pc:docChgLst>
  <pc:docChgLst>
    <pc:chgData name="Didem Boran (ETIYA)" userId="S::didem.boran@etiya.com::7a140253-b085-4348-83ae-e28b081f1b6a" providerId="AD" clId="Web-{BF2B71BD-CB44-ED72-A805-6A38FF80E350}"/>
    <pc:docChg chg="addSld">
      <pc:chgData name="Didem Boran (ETIYA)" userId="S::didem.boran@etiya.com::7a140253-b085-4348-83ae-e28b081f1b6a" providerId="AD" clId="Web-{BF2B71BD-CB44-ED72-A805-6A38FF80E350}" dt="2024-11-03T18:45:47.739" v="0"/>
      <pc:docMkLst>
        <pc:docMk/>
      </pc:docMkLst>
      <pc:sldChg chg="new">
        <pc:chgData name="Didem Boran (ETIYA)" userId="S::didem.boran@etiya.com::7a140253-b085-4348-83ae-e28b081f1b6a" providerId="AD" clId="Web-{BF2B71BD-CB44-ED72-A805-6A38FF80E350}" dt="2024-11-03T18:45:47.739" v="0"/>
        <pc:sldMkLst>
          <pc:docMk/>
          <pc:sldMk cId="2379440624" sldId="1358"/>
        </pc:sldMkLst>
      </pc:sldChg>
    </pc:docChg>
  </pc:docChgLst>
  <pc:docChgLst>
    <pc:chgData name="Selda Çelik (ETIYA)" userId="S::selda.celik@etiya.com::5dee5a83-f15e-4c0e-bfe3-a71fffcb0a60" providerId="AD" clId="Web-{BD715B89-E653-8571-A7F1-64C337BAE68C}"/>
    <pc:docChg chg="modSld">
      <pc:chgData name="Selda Çelik (ETIYA)" userId="S::selda.celik@etiya.com::5dee5a83-f15e-4c0e-bfe3-a71fffcb0a60" providerId="AD" clId="Web-{BD715B89-E653-8571-A7F1-64C337BAE68C}" dt="2024-11-06T19:51:35.003" v="20"/>
      <pc:docMkLst>
        <pc:docMk/>
      </pc:docMkLst>
      <pc:sldChg chg="modSp modNotes">
        <pc:chgData name="Selda Çelik (ETIYA)" userId="S::selda.celik@etiya.com::5dee5a83-f15e-4c0e-bfe3-a71fffcb0a60" providerId="AD" clId="Web-{BD715B89-E653-8571-A7F1-64C337BAE68C}" dt="2024-11-06T19:51:35.003" v="20"/>
        <pc:sldMkLst>
          <pc:docMk/>
          <pc:sldMk cId="3249448969" sldId="1308"/>
        </pc:sldMkLst>
        <pc:spChg chg="mod">
          <ac:chgData name="Selda Çelik (ETIYA)" userId="S::selda.celik@etiya.com::5dee5a83-f15e-4c0e-bfe3-a71fffcb0a60" providerId="AD" clId="Web-{BD715B89-E653-8571-A7F1-64C337BAE68C}" dt="2024-11-06T19:50:54.611" v="6" actId="20577"/>
          <ac:spMkLst>
            <pc:docMk/>
            <pc:sldMk cId="3249448969" sldId="1308"/>
            <ac:spMk id="16" creationId="{52CA4CED-4B6A-4217-8923-B9FEF463E7FA}"/>
          </ac:spMkLst>
        </pc:spChg>
      </pc:sldChg>
    </pc:docChg>
  </pc:docChgLst>
  <pc:docChgLst>
    <pc:chgData name="Hüseyin Menteşe (ETIYA)" userId="S::huseyin.mentese@etiya.com::117f60a8-2f12-469c-9fda-f2ee4f5503b6" providerId="AD" clId="Web-{BCEB4E87-BCEB-15FE-3A41-5E6A156C1287}"/>
    <pc:docChg chg="modSld">
      <pc:chgData name="Hüseyin Menteşe (ETIYA)" userId="S::huseyin.mentese@etiya.com::117f60a8-2f12-469c-9fda-f2ee4f5503b6" providerId="AD" clId="Web-{BCEB4E87-BCEB-15FE-3A41-5E6A156C1287}" dt="2024-10-29T20:05:14.049" v="2" actId="1076"/>
      <pc:docMkLst>
        <pc:docMk/>
      </pc:docMkLst>
      <pc:sldChg chg="modSp">
        <pc:chgData name="Hüseyin Menteşe (ETIYA)" userId="S::huseyin.mentese@etiya.com::117f60a8-2f12-469c-9fda-f2ee4f5503b6" providerId="AD" clId="Web-{BCEB4E87-BCEB-15FE-3A41-5E6A156C1287}" dt="2024-10-29T20:05:14.049" v="2" actId="1076"/>
        <pc:sldMkLst>
          <pc:docMk/>
          <pc:sldMk cId="216088248" sldId="1353"/>
        </pc:sldMkLst>
        <pc:picChg chg="mod">
          <ac:chgData name="Hüseyin Menteşe (ETIYA)" userId="S::huseyin.mentese@etiya.com::117f60a8-2f12-469c-9fda-f2ee4f5503b6" providerId="AD" clId="Web-{BCEB4E87-BCEB-15FE-3A41-5E6A156C1287}" dt="2024-10-29T20:05:14.049" v="2" actId="1076"/>
          <ac:picMkLst>
            <pc:docMk/>
            <pc:sldMk cId="216088248" sldId="1353"/>
            <ac:picMk id="7" creationId="{B8E2F453-284B-8EA3-C47C-AC0B89338FD0}"/>
          </ac:picMkLst>
        </pc:picChg>
      </pc:sldChg>
    </pc:docChg>
  </pc:docChgLst>
  <pc:docChgLst>
    <pc:chgData name="Selda Çelik (ETIYA)" userId="S::selda.celik@etiya.com::5dee5a83-f15e-4c0e-bfe3-a71fffcb0a60" providerId="AD" clId="Web-{DBB9EC5F-87A8-CCBE-876F-2232994CF74E}"/>
    <pc:docChg chg="addSld modSld">
      <pc:chgData name="Selda Çelik (ETIYA)" userId="S::selda.celik@etiya.com::5dee5a83-f15e-4c0e-bfe3-a71fffcb0a60" providerId="AD" clId="Web-{DBB9EC5F-87A8-CCBE-876F-2232994CF74E}" dt="2024-10-28T13:13:02.973" v="151" actId="14100"/>
      <pc:docMkLst>
        <pc:docMk/>
      </pc:docMkLst>
      <pc:sldChg chg="modSp">
        <pc:chgData name="Selda Çelik (ETIYA)" userId="S::selda.celik@etiya.com::5dee5a83-f15e-4c0e-bfe3-a71fffcb0a60" providerId="AD" clId="Web-{DBB9EC5F-87A8-CCBE-876F-2232994CF74E}" dt="2024-10-28T12:48:59.114" v="1" actId="1076"/>
        <pc:sldMkLst>
          <pc:docMk/>
          <pc:sldMk cId="819720290" sldId="391"/>
        </pc:sldMkLst>
        <pc:spChg chg="mod">
          <ac:chgData name="Selda Çelik (ETIYA)" userId="S::selda.celik@etiya.com::5dee5a83-f15e-4c0e-bfe3-a71fffcb0a60" providerId="AD" clId="Web-{DBB9EC5F-87A8-CCBE-876F-2232994CF74E}" dt="2024-10-28T12:48:59.114" v="1" actId="1076"/>
          <ac:spMkLst>
            <pc:docMk/>
            <pc:sldMk cId="819720290" sldId="391"/>
            <ac:spMk id="2" creationId="{3FC1C27F-9FF4-A00C-E8EE-A4AEEF145CED}"/>
          </ac:spMkLst>
        </pc:spChg>
      </pc:sldChg>
      <pc:sldChg chg="addSp modSp">
        <pc:chgData name="Selda Çelik (ETIYA)" userId="S::selda.celik@etiya.com::5dee5a83-f15e-4c0e-bfe3-a71fffcb0a60" providerId="AD" clId="Web-{DBB9EC5F-87A8-CCBE-876F-2232994CF74E}" dt="2024-10-28T13:07:41.275" v="146" actId="20577"/>
        <pc:sldMkLst>
          <pc:docMk/>
          <pc:sldMk cId="2864650418" sldId="1330"/>
        </pc:sldMkLst>
      </pc:sldChg>
      <pc:sldChg chg="add replId">
        <pc:chgData name="Selda Çelik (ETIYA)" userId="S::selda.celik@etiya.com::5dee5a83-f15e-4c0e-bfe3-a71fffcb0a60" providerId="AD" clId="Web-{DBB9EC5F-87A8-CCBE-876F-2232994CF74E}" dt="2024-10-28T13:12:24.191" v="147"/>
        <pc:sldMkLst>
          <pc:docMk/>
          <pc:sldMk cId="1468766674" sldId="1331"/>
        </pc:sldMkLst>
      </pc:sldChg>
      <pc:sldChg chg="addSp modSp new">
        <pc:chgData name="Selda Çelik (ETIYA)" userId="S::selda.celik@etiya.com::5dee5a83-f15e-4c0e-bfe3-a71fffcb0a60" providerId="AD" clId="Web-{DBB9EC5F-87A8-CCBE-876F-2232994CF74E}" dt="2024-10-28T13:13:02.973" v="151" actId="14100"/>
        <pc:sldMkLst>
          <pc:docMk/>
          <pc:sldMk cId="4104522987" sldId="1332"/>
        </pc:sldMkLst>
      </pc:sldChg>
    </pc:docChg>
  </pc:docChgLst>
  <pc:docChgLst>
    <pc:chgData name="Nilberk Bulun (ETIYA)" userId="S::nilberk.bulun@etiya.com::38967f4a-61fe-4f87-9760-237147e68b4d" providerId="AD" clId="Web-{292194EA-4965-728C-D197-EE56BF5CA4F4}"/>
    <pc:docChg chg="addSld modSld sldOrd">
      <pc:chgData name="Nilberk Bulun (ETIYA)" userId="S::nilberk.bulun@etiya.com::38967f4a-61fe-4f87-9760-237147e68b4d" providerId="AD" clId="Web-{292194EA-4965-728C-D197-EE56BF5CA4F4}" dt="2024-10-27T14:17:10.044" v="149" actId="1076"/>
      <pc:docMkLst>
        <pc:docMk/>
      </pc:docMkLst>
      <pc:sldChg chg="addSp delSp modSp ord">
        <pc:chgData name="Nilberk Bulun (ETIYA)" userId="S::nilberk.bulun@etiya.com::38967f4a-61fe-4f87-9760-237147e68b4d" providerId="AD" clId="Web-{292194EA-4965-728C-D197-EE56BF5CA4F4}" dt="2024-10-27T13:34:31.992" v="15" actId="1076"/>
        <pc:sldMkLst>
          <pc:docMk/>
          <pc:sldMk cId="3098497375" sldId="1270"/>
        </pc:sldMkLst>
      </pc:sldChg>
      <pc:sldChg chg="addSp delSp">
        <pc:chgData name="Nilberk Bulun (ETIYA)" userId="S::nilberk.bulun@etiya.com::38967f4a-61fe-4f87-9760-237147e68b4d" providerId="AD" clId="Web-{292194EA-4965-728C-D197-EE56BF5CA4F4}" dt="2024-10-27T13:42:04.353" v="21"/>
        <pc:sldMkLst>
          <pc:docMk/>
          <pc:sldMk cId="3255656532" sldId="1273"/>
        </pc:sldMkLst>
      </pc:sldChg>
      <pc:sldChg chg="addSp delSp modSp">
        <pc:chgData name="Nilberk Bulun (ETIYA)" userId="S::nilberk.bulun@etiya.com::38967f4a-61fe-4f87-9760-237147e68b4d" providerId="AD" clId="Web-{292194EA-4965-728C-D197-EE56BF5CA4F4}" dt="2024-10-27T13:57:29.670" v="100" actId="1076"/>
        <pc:sldMkLst>
          <pc:docMk/>
          <pc:sldMk cId="3062003752" sldId="1329"/>
        </pc:sldMkLst>
      </pc:sldChg>
      <pc:sldChg chg="addSp delSp modSp">
        <pc:chgData name="Nilberk Bulun (ETIYA)" userId="S::nilberk.bulun@etiya.com::38967f4a-61fe-4f87-9760-237147e68b4d" providerId="AD" clId="Web-{292194EA-4965-728C-D197-EE56BF5CA4F4}" dt="2024-10-27T14:17:10.044" v="149" actId="1076"/>
        <pc:sldMkLst>
          <pc:docMk/>
          <pc:sldMk cId="2864650418" sldId="1330"/>
        </pc:sldMkLst>
      </pc:sldChg>
      <pc:sldChg chg="addSp modSp new">
        <pc:chgData name="Nilberk Bulun (ETIYA)" userId="S::nilberk.bulun@etiya.com::38967f4a-61fe-4f87-9760-237147e68b4d" providerId="AD" clId="Web-{292194EA-4965-728C-D197-EE56BF5CA4F4}" dt="2024-10-27T13:53:28.395" v="69"/>
        <pc:sldMkLst>
          <pc:docMk/>
          <pc:sldMk cId="1927841666" sldId="1331"/>
        </pc:sldMkLst>
      </pc:sldChg>
    </pc:docChg>
  </pc:docChgLst>
  <pc:docChgLst>
    <pc:chgData name="Didem Boran (ETIYA)" userId="S::didem.boran@etiya.com::7a140253-b085-4348-83ae-e28b081f1b6a" providerId="AD" clId="Web-{381762D8-AD4F-67C4-A04D-7B8E51356654}"/>
    <pc:docChg chg="modSld">
      <pc:chgData name="Didem Boran (ETIYA)" userId="S::didem.boran@etiya.com::7a140253-b085-4348-83ae-e28b081f1b6a" providerId="AD" clId="Web-{381762D8-AD4F-67C4-A04D-7B8E51356654}" dt="2024-11-03T19:15:14.049" v="59" actId="20577"/>
      <pc:docMkLst>
        <pc:docMk/>
      </pc:docMkLst>
      <pc:sldChg chg="modSp">
        <pc:chgData name="Didem Boran (ETIYA)" userId="S::didem.boran@etiya.com::7a140253-b085-4348-83ae-e28b081f1b6a" providerId="AD" clId="Web-{381762D8-AD4F-67C4-A04D-7B8E51356654}" dt="2024-11-03T19:15:14.049" v="59" actId="20577"/>
        <pc:sldMkLst>
          <pc:docMk/>
          <pc:sldMk cId="693386161" sldId="407"/>
        </pc:sldMkLst>
      </pc:sldChg>
      <pc:sldChg chg="modSp">
        <pc:chgData name="Didem Boran (ETIYA)" userId="S::didem.boran@etiya.com::7a140253-b085-4348-83ae-e28b081f1b6a" providerId="AD" clId="Web-{381762D8-AD4F-67C4-A04D-7B8E51356654}" dt="2024-11-03T19:14:48.752" v="26" actId="20577"/>
        <pc:sldMkLst>
          <pc:docMk/>
          <pc:sldMk cId="3568336694" sldId="1312"/>
        </pc:sldMkLst>
        <pc:spChg chg="mod">
          <ac:chgData name="Didem Boran (ETIYA)" userId="S::didem.boran@etiya.com::7a140253-b085-4348-83ae-e28b081f1b6a" providerId="AD" clId="Web-{381762D8-AD4F-67C4-A04D-7B8E51356654}" dt="2024-11-03T19:14:48.752" v="26" actId="20577"/>
          <ac:spMkLst>
            <pc:docMk/>
            <pc:sldMk cId="3568336694" sldId="1312"/>
            <ac:spMk id="5" creationId="{2E58A201-C62B-71D7-8231-E343AF26B85D}"/>
          </ac:spMkLst>
        </pc:spChg>
      </pc:sldChg>
      <pc:sldChg chg="modSp">
        <pc:chgData name="Didem Boran (ETIYA)" userId="S::didem.boran@etiya.com::7a140253-b085-4348-83ae-e28b081f1b6a" providerId="AD" clId="Web-{381762D8-AD4F-67C4-A04D-7B8E51356654}" dt="2024-11-03T19:14:35.174" v="17" actId="20577"/>
        <pc:sldMkLst>
          <pc:docMk/>
          <pc:sldMk cId="2789678011" sldId="1340"/>
        </pc:sldMkLst>
        <pc:spChg chg="mod">
          <ac:chgData name="Didem Boran (ETIYA)" userId="S::didem.boran@etiya.com::7a140253-b085-4348-83ae-e28b081f1b6a" providerId="AD" clId="Web-{381762D8-AD4F-67C4-A04D-7B8E51356654}" dt="2024-11-03T19:14:35.174" v="17" actId="20577"/>
          <ac:spMkLst>
            <pc:docMk/>
            <pc:sldMk cId="2789678011" sldId="1340"/>
            <ac:spMk id="4" creationId="{6496E112-52D7-01DC-FEAD-79CE771F744E}"/>
          </ac:spMkLst>
        </pc:spChg>
        <pc:spChg chg="mod">
          <ac:chgData name="Didem Boran (ETIYA)" userId="S::didem.boran@etiya.com::7a140253-b085-4348-83ae-e28b081f1b6a" providerId="AD" clId="Web-{381762D8-AD4F-67C4-A04D-7B8E51356654}" dt="2024-11-03T19:14:23.455" v="7" actId="14100"/>
          <ac:spMkLst>
            <pc:docMk/>
            <pc:sldMk cId="2789678011" sldId="1340"/>
            <ac:spMk id="6" creationId="{F02515D3-B77B-2602-BE40-C572C72A27A5}"/>
          </ac:spMkLst>
        </pc:spChg>
      </pc:sldChg>
      <pc:sldChg chg="modSp">
        <pc:chgData name="Didem Boran (ETIYA)" userId="S::didem.boran@etiya.com::7a140253-b085-4348-83ae-e28b081f1b6a" providerId="AD" clId="Web-{381762D8-AD4F-67C4-A04D-7B8E51356654}" dt="2024-11-03T19:15:07.096" v="51" actId="20577"/>
        <pc:sldMkLst>
          <pc:docMk/>
          <pc:sldMk cId="1063184890" sldId="1349"/>
        </pc:sldMkLst>
        <pc:spChg chg="mod">
          <ac:chgData name="Didem Boran (ETIYA)" userId="S::didem.boran@etiya.com::7a140253-b085-4348-83ae-e28b081f1b6a" providerId="AD" clId="Web-{381762D8-AD4F-67C4-A04D-7B8E51356654}" dt="2024-11-03T19:15:07.096" v="51" actId="20577"/>
          <ac:spMkLst>
            <pc:docMk/>
            <pc:sldMk cId="1063184890" sldId="1349"/>
            <ac:spMk id="9" creationId="{EB47A7FC-3EA8-6A06-0D0E-CED93A9B573A}"/>
          </ac:spMkLst>
        </pc:spChg>
      </pc:sldChg>
      <pc:sldChg chg="modSp">
        <pc:chgData name="Didem Boran (ETIYA)" userId="S::didem.boran@etiya.com::7a140253-b085-4348-83ae-e28b081f1b6a" providerId="AD" clId="Web-{381762D8-AD4F-67C4-A04D-7B8E51356654}" dt="2024-11-03T19:14:55.471" v="37" actId="20577"/>
        <pc:sldMkLst>
          <pc:docMk/>
          <pc:sldMk cId="2212929224" sldId="1355"/>
        </pc:sldMkLst>
        <pc:spChg chg="mod">
          <ac:chgData name="Didem Boran (ETIYA)" userId="S::didem.boran@etiya.com::7a140253-b085-4348-83ae-e28b081f1b6a" providerId="AD" clId="Web-{381762D8-AD4F-67C4-A04D-7B8E51356654}" dt="2024-11-03T19:14:55.471" v="37" actId="20577"/>
          <ac:spMkLst>
            <pc:docMk/>
            <pc:sldMk cId="2212929224" sldId="1355"/>
            <ac:spMk id="7" creationId="{1D7B89F2-599C-8E91-959D-D553ED505157}"/>
          </ac:spMkLst>
        </pc:spChg>
      </pc:sldChg>
    </pc:docChg>
  </pc:docChgLst>
  <pc:docChgLst>
    <pc:chgData name="Canan Çoşkun (ETIYA)" userId="S::canan.coskun@etiya.com::8d92b75a-af8c-4bea-b439-9f7c4fe93f6a" providerId="AD" clId="Web-{860D7229-FA78-A4D8-D094-CE5174232A26}"/>
    <pc:docChg chg="modSld">
      <pc:chgData name="Canan Çoşkun (ETIYA)" userId="S::canan.coskun@etiya.com::8d92b75a-af8c-4bea-b439-9f7c4fe93f6a" providerId="AD" clId="Web-{860D7229-FA78-A4D8-D094-CE5174232A26}" dt="2024-10-31T14:50:50.156" v="403" actId="20577"/>
      <pc:docMkLst>
        <pc:docMk/>
      </pc:docMkLst>
      <pc:sldChg chg="addSp delSp modSp">
        <pc:chgData name="Canan Çoşkun (ETIYA)" userId="S::canan.coskun@etiya.com::8d92b75a-af8c-4bea-b439-9f7c4fe93f6a" providerId="AD" clId="Web-{860D7229-FA78-A4D8-D094-CE5174232A26}" dt="2024-10-31T13:14:00.930" v="183" actId="20577"/>
        <pc:sldMkLst>
          <pc:docMk/>
          <pc:sldMk cId="117010317" sldId="319"/>
        </pc:sldMkLst>
        <pc:spChg chg="add mod">
          <ac:chgData name="Canan Çoşkun (ETIYA)" userId="S::canan.coskun@etiya.com::8d92b75a-af8c-4bea-b439-9f7c4fe93f6a" providerId="AD" clId="Web-{860D7229-FA78-A4D8-D094-CE5174232A26}" dt="2024-10-31T13:14:00.930" v="183" actId="20577"/>
          <ac:spMkLst>
            <pc:docMk/>
            <pc:sldMk cId="117010317" sldId="319"/>
            <ac:spMk id="12" creationId="{6BEF974B-7E36-DC27-88A6-6403FEE247DA}"/>
          </ac:spMkLst>
        </pc:spChg>
      </pc:sldChg>
      <pc:sldChg chg="addSp">
        <pc:chgData name="Canan Çoşkun (ETIYA)" userId="S::canan.coskun@etiya.com::8d92b75a-af8c-4bea-b439-9f7c4fe93f6a" providerId="AD" clId="Web-{860D7229-FA78-A4D8-D094-CE5174232A26}" dt="2024-10-31T13:13:10.379" v="173"/>
        <pc:sldMkLst>
          <pc:docMk/>
          <pc:sldMk cId="693386161" sldId="407"/>
        </pc:sldMkLst>
      </pc:sldChg>
      <pc:sldChg chg="addSp modSp">
        <pc:chgData name="Canan Çoşkun (ETIYA)" userId="S::canan.coskun@etiya.com::8d92b75a-af8c-4bea-b439-9f7c4fe93f6a" providerId="AD" clId="Web-{860D7229-FA78-A4D8-D094-CE5174232A26}" dt="2024-10-31T13:02:18.631" v="66" actId="1076"/>
        <pc:sldMkLst>
          <pc:docMk/>
          <pc:sldMk cId="700326076" sldId="535"/>
        </pc:sldMkLst>
        <pc:spChg chg="add mod">
          <ac:chgData name="Canan Çoşkun (ETIYA)" userId="S::canan.coskun@etiya.com::8d92b75a-af8c-4bea-b439-9f7c4fe93f6a" providerId="AD" clId="Web-{860D7229-FA78-A4D8-D094-CE5174232A26}" dt="2024-10-31T13:02:18.631" v="66" actId="1076"/>
          <ac:spMkLst>
            <pc:docMk/>
            <pc:sldMk cId="700326076" sldId="535"/>
            <ac:spMk id="2" creationId="{4FECF946-AF7B-F83E-1678-0CCC94C59E9A}"/>
          </ac:spMkLst>
        </pc:spChg>
      </pc:sldChg>
      <pc:sldChg chg="addSp modSp">
        <pc:chgData name="Canan Çoşkun (ETIYA)" userId="S::canan.coskun@etiya.com::8d92b75a-af8c-4bea-b439-9f7c4fe93f6a" providerId="AD" clId="Web-{860D7229-FA78-A4D8-D094-CE5174232A26}" dt="2024-10-31T14:16:57.485" v="393" actId="1076"/>
        <pc:sldMkLst>
          <pc:docMk/>
          <pc:sldMk cId="4027806151" sldId="1277"/>
        </pc:sldMkLst>
        <pc:spChg chg="add mod">
          <ac:chgData name="Canan Çoşkun (ETIYA)" userId="S::canan.coskun@etiya.com::8d92b75a-af8c-4bea-b439-9f7c4fe93f6a" providerId="AD" clId="Web-{860D7229-FA78-A4D8-D094-CE5174232A26}" dt="2024-10-31T13:03:19.744" v="79" actId="1076"/>
          <ac:spMkLst>
            <pc:docMk/>
            <pc:sldMk cId="4027806151" sldId="1277"/>
            <ac:spMk id="3" creationId="{A5544260-1F92-B652-F9B5-E3AE05A970F3}"/>
          </ac:spMkLst>
        </pc:spChg>
        <pc:spChg chg="add mod">
          <ac:chgData name="Canan Çoşkun (ETIYA)" userId="S::canan.coskun@etiya.com::8d92b75a-af8c-4bea-b439-9f7c4fe93f6a" providerId="AD" clId="Web-{860D7229-FA78-A4D8-D094-CE5174232A26}" dt="2024-10-31T14:16:57.485" v="393" actId="1076"/>
          <ac:spMkLst>
            <pc:docMk/>
            <pc:sldMk cId="4027806151" sldId="1277"/>
            <ac:spMk id="5" creationId="{BC15791C-7919-715C-E335-0F1153C26DBD}"/>
          </ac:spMkLst>
        </pc:spChg>
        <pc:spChg chg="mod">
          <ac:chgData name="Canan Çoşkun (ETIYA)" userId="S::canan.coskun@etiya.com::8d92b75a-af8c-4bea-b439-9f7c4fe93f6a" providerId="AD" clId="Web-{860D7229-FA78-A4D8-D094-CE5174232A26}" dt="2024-10-31T14:13:35.789" v="377" actId="1076"/>
          <ac:spMkLst>
            <pc:docMk/>
            <pc:sldMk cId="4027806151" sldId="1277"/>
            <ac:spMk id="10" creationId="{0D0F82DF-E63A-A275-5659-AE1D7718C9E8}"/>
          </ac:spMkLst>
        </pc:spChg>
        <pc:spChg chg="mod">
          <ac:chgData name="Canan Çoşkun (ETIYA)" userId="S::canan.coskun@etiya.com::8d92b75a-af8c-4bea-b439-9f7c4fe93f6a" providerId="AD" clId="Web-{860D7229-FA78-A4D8-D094-CE5174232A26}" dt="2024-10-31T14:15:43.263" v="387" actId="1076"/>
          <ac:spMkLst>
            <pc:docMk/>
            <pc:sldMk cId="4027806151" sldId="1277"/>
            <ac:spMk id="12" creationId="{3D6C15C6-984D-4C81-D7AB-F7C1E692CD05}"/>
          </ac:spMkLst>
        </pc:spChg>
        <pc:spChg chg="mod">
          <ac:chgData name="Canan Çoşkun (ETIYA)" userId="S::canan.coskun@etiya.com::8d92b75a-af8c-4bea-b439-9f7c4fe93f6a" providerId="AD" clId="Web-{860D7229-FA78-A4D8-D094-CE5174232A26}" dt="2024-10-31T14:13:30.571" v="372"/>
          <ac:spMkLst>
            <pc:docMk/>
            <pc:sldMk cId="4027806151" sldId="1277"/>
            <ac:spMk id="62" creationId="{76E11112-147F-F94A-8D61-2937D6C8DEA9}"/>
          </ac:spMkLst>
        </pc:spChg>
        <pc:spChg chg="mod">
          <ac:chgData name="Canan Çoşkun (ETIYA)" userId="S::canan.coskun@etiya.com::8d92b75a-af8c-4bea-b439-9f7c4fe93f6a" providerId="AD" clId="Web-{860D7229-FA78-A4D8-D094-CE5174232A26}" dt="2024-10-31T14:15:43.263" v="391" actId="1076"/>
          <ac:spMkLst>
            <pc:docMk/>
            <pc:sldMk cId="4027806151" sldId="1277"/>
            <ac:spMk id="63" creationId="{186FE29E-861F-9B4D-8CE7-6CE3FF45A660}"/>
          </ac:spMkLst>
        </pc:spChg>
        <pc:spChg chg="mod">
          <ac:chgData name="Canan Çoşkun (ETIYA)" userId="S::canan.coskun@etiya.com::8d92b75a-af8c-4bea-b439-9f7c4fe93f6a" providerId="AD" clId="Web-{860D7229-FA78-A4D8-D094-CE5174232A26}" dt="2024-10-31T14:15:43.263" v="390" actId="1076"/>
          <ac:spMkLst>
            <pc:docMk/>
            <pc:sldMk cId="4027806151" sldId="1277"/>
            <ac:spMk id="64" creationId="{A5B5D502-E634-C64C-9642-175CD90D141F}"/>
          </ac:spMkLst>
        </pc:spChg>
        <pc:spChg chg="mod">
          <ac:chgData name="Canan Çoşkun (ETIYA)" userId="S::canan.coskun@etiya.com::8d92b75a-af8c-4bea-b439-9f7c4fe93f6a" providerId="AD" clId="Web-{860D7229-FA78-A4D8-D094-CE5174232A26}" dt="2024-10-31T14:15:43.263" v="389" actId="1076"/>
          <ac:spMkLst>
            <pc:docMk/>
            <pc:sldMk cId="4027806151" sldId="1277"/>
            <ac:spMk id="65" creationId="{03B46F56-8105-DE43-A5AD-3D5F451EC319}"/>
          </ac:spMkLst>
        </pc:spChg>
        <pc:spChg chg="mod">
          <ac:chgData name="Canan Çoşkun (ETIYA)" userId="S::canan.coskun@etiya.com::8d92b75a-af8c-4bea-b439-9f7c4fe93f6a" providerId="AD" clId="Web-{860D7229-FA78-A4D8-D094-CE5174232A26}" dt="2024-10-31T14:15:43.263" v="388" actId="1076"/>
          <ac:spMkLst>
            <pc:docMk/>
            <pc:sldMk cId="4027806151" sldId="1277"/>
            <ac:spMk id="66" creationId="{F282CFFB-827E-3747-A916-F675E8E1E8AA}"/>
          </ac:spMkLst>
        </pc:spChg>
        <pc:picChg chg="mod">
          <ac:chgData name="Canan Çoşkun (ETIYA)" userId="S::canan.coskun@etiya.com::8d92b75a-af8c-4bea-b439-9f7c4fe93f6a" providerId="AD" clId="Web-{860D7229-FA78-A4D8-D094-CE5174232A26}" dt="2024-10-31T14:15:42.482" v="386"/>
          <ac:picMkLst>
            <pc:docMk/>
            <pc:sldMk cId="4027806151" sldId="1277"/>
            <ac:picMk id="2" creationId="{4E79CFF7-9939-0415-C8B0-0DCEEEA3CFC9}"/>
          </ac:picMkLst>
        </pc:picChg>
        <pc:picChg chg="mod">
          <ac:chgData name="Canan Çoşkun (ETIYA)" userId="S::canan.coskun@etiya.com::8d92b75a-af8c-4bea-b439-9f7c4fe93f6a" providerId="AD" clId="Web-{860D7229-FA78-A4D8-D094-CE5174232A26}" dt="2024-10-31T14:04:26.128" v="275" actId="1076"/>
          <ac:picMkLst>
            <pc:docMk/>
            <pc:sldMk cId="4027806151" sldId="1277"/>
            <ac:picMk id="6" creationId="{F7C20B4D-48B3-463E-7A33-059459D6FC17}"/>
          </ac:picMkLst>
        </pc:picChg>
        <pc:picChg chg="mod">
          <ac:chgData name="Canan Çoşkun (ETIYA)" userId="S::canan.coskun@etiya.com::8d92b75a-af8c-4bea-b439-9f7c4fe93f6a" providerId="AD" clId="Web-{860D7229-FA78-A4D8-D094-CE5174232A26}" dt="2024-10-31T14:01:15.668" v="220" actId="1076"/>
          <ac:picMkLst>
            <pc:docMk/>
            <pc:sldMk cId="4027806151" sldId="1277"/>
            <ac:picMk id="7" creationId="{725D5197-C12E-1519-8394-2844904B93AD}"/>
          </ac:picMkLst>
        </pc:picChg>
        <pc:picChg chg="mod">
          <ac:chgData name="Canan Çoşkun (ETIYA)" userId="S::canan.coskun@etiya.com::8d92b75a-af8c-4bea-b439-9f7c4fe93f6a" providerId="AD" clId="Web-{860D7229-FA78-A4D8-D094-CE5174232A26}" dt="2024-10-31T14:01:37.043" v="231" actId="1076"/>
          <ac:picMkLst>
            <pc:docMk/>
            <pc:sldMk cId="4027806151" sldId="1277"/>
            <ac:picMk id="8" creationId="{FBB16156-8F1B-2994-ABA5-68E2BECADC75}"/>
          </ac:picMkLst>
        </pc:picChg>
        <pc:picChg chg="mod">
          <ac:chgData name="Canan Çoşkun (ETIYA)" userId="S::canan.coskun@etiya.com::8d92b75a-af8c-4bea-b439-9f7c4fe93f6a" providerId="AD" clId="Web-{860D7229-FA78-A4D8-D094-CE5174232A26}" dt="2024-10-31T14:04:26.128" v="274" actId="1076"/>
          <ac:picMkLst>
            <pc:docMk/>
            <pc:sldMk cId="4027806151" sldId="1277"/>
            <ac:picMk id="9" creationId="{D7441B22-82C3-54B9-6FA0-D222E1FB1E4F}"/>
          </ac:picMkLst>
        </pc:picChg>
        <pc:picChg chg="mod">
          <ac:chgData name="Canan Çoşkun (ETIYA)" userId="S::canan.coskun@etiya.com::8d92b75a-af8c-4bea-b439-9f7c4fe93f6a" providerId="AD" clId="Web-{860D7229-FA78-A4D8-D094-CE5174232A26}" dt="2024-10-31T14:01:28.121" v="227" actId="1076"/>
          <ac:picMkLst>
            <pc:docMk/>
            <pc:sldMk cId="4027806151" sldId="1277"/>
            <ac:picMk id="15" creationId="{79AC177F-77DC-9B34-4DB8-461009762FB3}"/>
          </ac:picMkLst>
        </pc:picChg>
        <pc:picChg chg="mod">
          <ac:chgData name="Canan Çoşkun (ETIYA)" userId="S::canan.coskun@etiya.com::8d92b75a-af8c-4bea-b439-9f7c4fe93f6a" providerId="AD" clId="Web-{860D7229-FA78-A4D8-D094-CE5174232A26}" dt="2024-10-31T14:04:26.128" v="273" actId="1076"/>
          <ac:picMkLst>
            <pc:docMk/>
            <pc:sldMk cId="4027806151" sldId="1277"/>
            <ac:picMk id="18" creationId="{11E1C320-E6A8-AA4D-DEEB-44E1253B4539}"/>
          </ac:picMkLst>
        </pc:picChg>
      </pc:sldChg>
      <pc:sldChg chg="modSp">
        <pc:chgData name="Canan Çoşkun (ETIYA)" userId="S::canan.coskun@etiya.com::8d92b75a-af8c-4bea-b439-9f7c4fe93f6a" providerId="AD" clId="Web-{860D7229-FA78-A4D8-D094-CE5174232A26}" dt="2024-10-31T13:02:22.412" v="67" actId="1076"/>
        <pc:sldMkLst>
          <pc:docMk/>
          <pc:sldMk cId="349149844" sldId="1284"/>
        </pc:sldMkLst>
        <pc:spChg chg="mod">
          <ac:chgData name="Canan Çoşkun (ETIYA)" userId="S::canan.coskun@etiya.com::8d92b75a-af8c-4bea-b439-9f7c4fe93f6a" providerId="AD" clId="Web-{860D7229-FA78-A4D8-D094-CE5174232A26}" dt="2024-10-31T13:02:22.412" v="67" actId="1076"/>
          <ac:spMkLst>
            <pc:docMk/>
            <pc:sldMk cId="349149844" sldId="1284"/>
            <ac:spMk id="8" creationId="{EFA8CE13-EB67-E223-5609-A26B64383A55}"/>
          </ac:spMkLst>
        </pc:spChg>
      </pc:sldChg>
      <pc:sldChg chg="addSp delSp modSp">
        <pc:chgData name="Canan Çoşkun (ETIYA)" userId="S::canan.coskun@etiya.com::8d92b75a-af8c-4bea-b439-9f7c4fe93f6a" providerId="AD" clId="Web-{860D7229-FA78-A4D8-D094-CE5174232A26}" dt="2024-10-31T14:50:50.156" v="403" actId="20577"/>
        <pc:sldMkLst>
          <pc:docMk/>
          <pc:sldMk cId="20502763" sldId="1288"/>
        </pc:sldMkLst>
        <pc:spChg chg="add mod">
          <ac:chgData name="Canan Çoşkun (ETIYA)" userId="S::canan.coskun@etiya.com::8d92b75a-af8c-4bea-b439-9f7c4fe93f6a" providerId="AD" clId="Web-{860D7229-FA78-A4D8-D094-CE5174232A26}" dt="2024-10-31T14:50:50.156" v="403" actId="20577"/>
          <ac:spMkLst>
            <pc:docMk/>
            <pc:sldMk cId="20502763" sldId="1288"/>
            <ac:spMk id="3" creationId="{1CED06A3-1356-87C4-91B7-8C0FC683489D}"/>
          </ac:spMkLst>
        </pc:spChg>
      </pc:sldChg>
      <pc:sldChg chg="addSp modSp">
        <pc:chgData name="Canan Çoşkun (ETIYA)" userId="S::canan.coskun@etiya.com::8d92b75a-af8c-4bea-b439-9f7c4fe93f6a" providerId="AD" clId="Web-{860D7229-FA78-A4D8-D094-CE5174232A26}" dt="2024-10-31T13:02:58.805" v="76" actId="1076"/>
        <pc:sldMkLst>
          <pc:docMk/>
          <pc:sldMk cId="3249448969" sldId="1308"/>
        </pc:sldMkLst>
        <pc:spChg chg="add mod">
          <ac:chgData name="Canan Çoşkun (ETIYA)" userId="S::canan.coskun@etiya.com::8d92b75a-af8c-4bea-b439-9f7c4fe93f6a" providerId="AD" clId="Web-{860D7229-FA78-A4D8-D094-CE5174232A26}" dt="2024-10-31T13:02:58.805" v="76" actId="1076"/>
          <ac:spMkLst>
            <pc:docMk/>
            <pc:sldMk cId="3249448969" sldId="1308"/>
            <ac:spMk id="2" creationId="{6CBB02D0-B50C-EC54-36AD-435C84C5A7C0}"/>
          </ac:spMkLst>
        </pc:spChg>
      </pc:sldChg>
      <pc:sldChg chg="addSp delSp">
        <pc:chgData name="Canan Çoşkun (ETIYA)" userId="S::canan.coskun@etiya.com::8d92b75a-af8c-4bea-b439-9f7c4fe93f6a" providerId="AD" clId="Web-{860D7229-FA78-A4D8-D094-CE5174232A26}" dt="2024-10-31T13:12:46.721" v="168"/>
        <pc:sldMkLst>
          <pc:docMk/>
          <pc:sldMk cId="3568336694" sldId="1312"/>
        </pc:sldMkLst>
        <pc:spChg chg="add">
          <ac:chgData name="Canan Çoşkun (ETIYA)" userId="S::canan.coskun@etiya.com::8d92b75a-af8c-4bea-b439-9f7c4fe93f6a" providerId="AD" clId="Web-{860D7229-FA78-A4D8-D094-CE5174232A26}" dt="2024-10-31T13:12:46.721" v="168"/>
          <ac:spMkLst>
            <pc:docMk/>
            <pc:sldMk cId="3568336694" sldId="1312"/>
            <ac:spMk id="5" creationId="{2E58A201-C62B-71D7-8231-E343AF26B85D}"/>
          </ac:spMkLst>
        </pc:spChg>
      </pc:sldChg>
      <pc:sldChg chg="addSp modSp">
        <pc:chgData name="Canan Çoşkun (ETIYA)" userId="S::canan.coskun@etiya.com::8d92b75a-af8c-4bea-b439-9f7c4fe93f6a" providerId="AD" clId="Web-{860D7229-FA78-A4D8-D094-CE5174232A26}" dt="2024-10-31T13:14:04.227" v="184" actId="20577"/>
        <pc:sldMkLst>
          <pc:docMk/>
          <pc:sldMk cId="3494331158" sldId="1315"/>
        </pc:sldMkLst>
        <pc:spChg chg="add mod">
          <ac:chgData name="Canan Çoşkun (ETIYA)" userId="S::canan.coskun@etiya.com::8d92b75a-af8c-4bea-b439-9f7c4fe93f6a" providerId="AD" clId="Web-{860D7229-FA78-A4D8-D094-CE5174232A26}" dt="2024-10-31T13:14:04.227" v="184" actId="20577"/>
          <ac:spMkLst>
            <pc:docMk/>
            <pc:sldMk cId="3494331158" sldId="1315"/>
            <ac:spMk id="3" creationId="{AFCC5D6D-4608-ABC6-467B-D83EEDDA4329}"/>
          </ac:spMkLst>
        </pc:spChg>
      </pc:sldChg>
      <pc:sldChg chg="addSp modSp">
        <pc:chgData name="Canan Çoşkun (ETIYA)" userId="S::canan.coskun@etiya.com::8d92b75a-af8c-4bea-b439-9f7c4fe93f6a" providerId="AD" clId="Web-{860D7229-FA78-A4D8-D094-CE5174232A26}" dt="2024-10-31T13:14:18.712" v="189" actId="20577"/>
        <pc:sldMkLst>
          <pc:docMk/>
          <pc:sldMk cId="728181891" sldId="1323"/>
        </pc:sldMkLst>
        <pc:spChg chg="add mod">
          <ac:chgData name="Canan Çoşkun (ETIYA)" userId="S::canan.coskun@etiya.com::8d92b75a-af8c-4bea-b439-9f7c4fe93f6a" providerId="AD" clId="Web-{860D7229-FA78-A4D8-D094-CE5174232A26}" dt="2024-10-31T13:14:18.712" v="189" actId="20577"/>
          <ac:spMkLst>
            <pc:docMk/>
            <pc:sldMk cId="728181891" sldId="1323"/>
            <ac:spMk id="3" creationId="{23162130-A494-0140-ED88-D5A9B8CF289B}"/>
          </ac:spMkLst>
        </pc:spChg>
      </pc:sldChg>
      <pc:sldChg chg="addSp modSp">
        <pc:chgData name="Canan Çoşkun (ETIYA)" userId="S::canan.coskun@etiya.com::8d92b75a-af8c-4bea-b439-9f7c4fe93f6a" providerId="AD" clId="Web-{860D7229-FA78-A4D8-D094-CE5174232A26}" dt="2024-10-31T13:14:07.289" v="185" actId="20577"/>
        <pc:sldMkLst>
          <pc:docMk/>
          <pc:sldMk cId="919017112" sldId="1324"/>
        </pc:sldMkLst>
        <pc:spChg chg="add mod">
          <ac:chgData name="Canan Çoşkun (ETIYA)" userId="S::canan.coskun@etiya.com::8d92b75a-af8c-4bea-b439-9f7c4fe93f6a" providerId="AD" clId="Web-{860D7229-FA78-A4D8-D094-CE5174232A26}" dt="2024-10-31T13:14:07.289" v="185" actId="20577"/>
          <ac:spMkLst>
            <pc:docMk/>
            <pc:sldMk cId="919017112" sldId="1324"/>
            <ac:spMk id="5" creationId="{A1FAAB78-00BF-C69D-3F88-5E82485C2976}"/>
          </ac:spMkLst>
        </pc:spChg>
      </pc:sldChg>
      <pc:sldChg chg="addSp modSp">
        <pc:chgData name="Canan Çoşkun (ETIYA)" userId="S::canan.coskun@etiya.com::8d92b75a-af8c-4bea-b439-9f7c4fe93f6a" providerId="AD" clId="Web-{860D7229-FA78-A4D8-D094-CE5174232A26}" dt="2024-10-31T13:14:11.321" v="186" actId="20577"/>
        <pc:sldMkLst>
          <pc:docMk/>
          <pc:sldMk cId="4035972299" sldId="1325"/>
        </pc:sldMkLst>
        <pc:spChg chg="add mod">
          <ac:chgData name="Canan Çoşkun (ETIYA)" userId="S::canan.coskun@etiya.com::8d92b75a-af8c-4bea-b439-9f7c4fe93f6a" providerId="AD" clId="Web-{860D7229-FA78-A4D8-D094-CE5174232A26}" dt="2024-10-31T13:14:11.321" v="186" actId="20577"/>
          <ac:spMkLst>
            <pc:docMk/>
            <pc:sldMk cId="4035972299" sldId="1325"/>
            <ac:spMk id="3" creationId="{884A408A-1C91-9859-7486-6A00D605663F}"/>
          </ac:spMkLst>
        </pc:spChg>
      </pc:sldChg>
      <pc:sldChg chg="addSp modSp">
        <pc:chgData name="Canan Çoşkun (ETIYA)" userId="S::canan.coskun@etiya.com::8d92b75a-af8c-4bea-b439-9f7c4fe93f6a" providerId="AD" clId="Web-{860D7229-FA78-A4D8-D094-CE5174232A26}" dt="2024-10-31T13:02:34.210" v="70" actId="1076"/>
        <pc:sldMkLst>
          <pc:docMk/>
          <pc:sldMk cId="2172252330" sldId="1336"/>
        </pc:sldMkLst>
        <pc:spChg chg="add mod">
          <ac:chgData name="Canan Çoşkun (ETIYA)" userId="S::canan.coskun@etiya.com::8d92b75a-af8c-4bea-b439-9f7c4fe93f6a" providerId="AD" clId="Web-{860D7229-FA78-A4D8-D094-CE5174232A26}" dt="2024-10-31T13:02:34.210" v="70" actId="1076"/>
          <ac:spMkLst>
            <pc:docMk/>
            <pc:sldMk cId="2172252330" sldId="1336"/>
            <ac:spMk id="2" creationId="{0F8AE87B-3161-9A72-C0CA-DACD6C0E31CE}"/>
          </ac:spMkLst>
        </pc:spChg>
      </pc:sldChg>
      <pc:sldChg chg="addSp modSp">
        <pc:chgData name="Canan Çoşkun (ETIYA)" userId="S::canan.coskun@etiya.com::8d92b75a-af8c-4bea-b439-9f7c4fe93f6a" providerId="AD" clId="Web-{860D7229-FA78-A4D8-D094-CE5174232A26}" dt="2024-10-31T13:14:29.197" v="191" actId="20577"/>
        <pc:sldMkLst>
          <pc:docMk/>
          <pc:sldMk cId="2789678011" sldId="1340"/>
        </pc:sldMkLst>
        <pc:spChg chg="add mod">
          <ac:chgData name="Canan Çoşkun (ETIYA)" userId="S::canan.coskun@etiya.com::8d92b75a-af8c-4bea-b439-9f7c4fe93f6a" providerId="AD" clId="Web-{860D7229-FA78-A4D8-D094-CE5174232A26}" dt="2024-10-31T13:14:29.197" v="191" actId="20577"/>
          <ac:spMkLst>
            <pc:docMk/>
            <pc:sldMk cId="2789678011" sldId="1340"/>
            <ac:spMk id="4" creationId="{6496E112-52D7-01DC-FEAD-79CE771F744E}"/>
          </ac:spMkLst>
        </pc:spChg>
        <pc:spChg chg="mod">
          <ac:chgData name="Canan Çoşkun (ETIYA)" userId="S::canan.coskun@etiya.com::8d92b75a-af8c-4bea-b439-9f7c4fe93f6a" providerId="AD" clId="Web-{860D7229-FA78-A4D8-D094-CE5174232A26}" dt="2024-10-31T13:12:00.484" v="148" actId="14100"/>
          <ac:spMkLst>
            <pc:docMk/>
            <pc:sldMk cId="2789678011" sldId="1340"/>
            <ac:spMk id="6" creationId="{F02515D3-B77B-2602-BE40-C572C72A27A5}"/>
          </ac:spMkLst>
        </pc:spChg>
      </pc:sldChg>
      <pc:sldChg chg="addSp">
        <pc:chgData name="Canan Çoşkun (ETIYA)" userId="S::canan.coskun@etiya.com::8d92b75a-af8c-4bea-b439-9f7c4fe93f6a" providerId="AD" clId="Web-{860D7229-FA78-A4D8-D094-CE5174232A26}" dt="2024-10-31T13:13:15.098" v="174"/>
        <pc:sldMkLst>
          <pc:docMk/>
          <pc:sldMk cId="879510016" sldId="1342"/>
        </pc:sldMkLst>
      </pc:sldChg>
      <pc:sldChg chg="addSp modSp">
        <pc:chgData name="Canan Çoşkun (ETIYA)" userId="S::canan.coskun@etiya.com::8d92b75a-af8c-4bea-b439-9f7c4fe93f6a" providerId="AD" clId="Web-{860D7229-FA78-A4D8-D094-CE5174232A26}" dt="2024-10-31T13:14:13.868" v="187" actId="20577"/>
        <pc:sldMkLst>
          <pc:docMk/>
          <pc:sldMk cId="2348062951" sldId="1344"/>
        </pc:sldMkLst>
        <pc:spChg chg="add mod">
          <ac:chgData name="Canan Çoşkun (ETIYA)" userId="S::canan.coskun@etiya.com::8d92b75a-af8c-4bea-b439-9f7c4fe93f6a" providerId="AD" clId="Web-{860D7229-FA78-A4D8-D094-CE5174232A26}" dt="2024-10-31T13:14:13.868" v="187" actId="20577"/>
          <ac:spMkLst>
            <pc:docMk/>
            <pc:sldMk cId="2348062951" sldId="1344"/>
            <ac:spMk id="4" creationId="{3D9B6EFE-E9A9-07DF-2D6E-F144C5682262}"/>
          </ac:spMkLst>
        </pc:spChg>
      </pc:sldChg>
      <pc:sldChg chg="addSp modSp">
        <pc:chgData name="Canan Çoşkun (ETIYA)" userId="S::canan.coskun@etiya.com::8d92b75a-af8c-4bea-b439-9f7c4fe93f6a" providerId="AD" clId="Web-{860D7229-FA78-A4D8-D094-CE5174232A26}" dt="2024-10-31T13:14:15.259" v="188" actId="20577"/>
        <pc:sldMkLst>
          <pc:docMk/>
          <pc:sldMk cId="1760782865" sldId="1345"/>
        </pc:sldMkLst>
        <pc:spChg chg="add mod">
          <ac:chgData name="Canan Çoşkun (ETIYA)" userId="S::canan.coskun@etiya.com::8d92b75a-af8c-4bea-b439-9f7c4fe93f6a" providerId="AD" clId="Web-{860D7229-FA78-A4D8-D094-CE5174232A26}" dt="2024-10-31T13:14:15.259" v="188" actId="20577"/>
          <ac:spMkLst>
            <pc:docMk/>
            <pc:sldMk cId="1760782865" sldId="1345"/>
            <ac:spMk id="3" creationId="{AB8712CF-C635-873A-A4B8-7F6CEF533374}"/>
          </ac:spMkLst>
        </pc:spChg>
      </pc:sldChg>
      <pc:sldChg chg="addSp">
        <pc:chgData name="Canan Çoşkun (ETIYA)" userId="S::canan.coskun@etiya.com::8d92b75a-af8c-4bea-b439-9f7c4fe93f6a" providerId="AD" clId="Web-{860D7229-FA78-A4D8-D094-CE5174232A26}" dt="2024-10-31T13:13:18.380" v="175"/>
        <pc:sldMkLst>
          <pc:docMk/>
          <pc:sldMk cId="1652003478" sldId="1348"/>
        </pc:sldMkLst>
        <pc:spChg chg="add">
          <ac:chgData name="Canan Çoşkun (ETIYA)" userId="S::canan.coskun@etiya.com::8d92b75a-af8c-4bea-b439-9f7c4fe93f6a" providerId="AD" clId="Web-{860D7229-FA78-A4D8-D094-CE5174232A26}" dt="2024-10-31T13:13:18.380" v="175"/>
          <ac:spMkLst>
            <pc:docMk/>
            <pc:sldMk cId="1652003478" sldId="1348"/>
            <ac:spMk id="11" creationId="{245A15D1-F322-8AB0-2B91-DA93C0B7BF6C}"/>
          </ac:spMkLst>
        </pc:spChg>
      </pc:sldChg>
      <pc:sldChg chg="addSp modSp">
        <pc:chgData name="Canan Çoşkun (ETIYA)" userId="S::canan.coskun@etiya.com::8d92b75a-af8c-4bea-b439-9f7c4fe93f6a" providerId="AD" clId="Web-{860D7229-FA78-A4D8-D094-CE5174232A26}" dt="2024-10-31T13:13:04.832" v="172" actId="20577"/>
        <pc:sldMkLst>
          <pc:docMk/>
          <pc:sldMk cId="1063184890" sldId="1349"/>
        </pc:sldMkLst>
        <pc:spChg chg="add mod">
          <ac:chgData name="Canan Çoşkun (ETIYA)" userId="S::canan.coskun@etiya.com::8d92b75a-af8c-4bea-b439-9f7c4fe93f6a" providerId="AD" clId="Web-{860D7229-FA78-A4D8-D094-CE5174232A26}" dt="2024-10-31T13:13:04.832" v="172" actId="20577"/>
          <ac:spMkLst>
            <pc:docMk/>
            <pc:sldMk cId="1063184890" sldId="1349"/>
            <ac:spMk id="9" creationId="{EB47A7FC-3EA8-6A06-0D0E-CED93A9B573A}"/>
          </ac:spMkLst>
        </pc:spChg>
      </pc:sldChg>
      <pc:sldChg chg="addSp">
        <pc:chgData name="Canan Çoşkun (ETIYA)" userId="S::canan.coskun@etiya.com::8d92b75a-af8c-4bea-b439-9f7c4fe93f6a" providerId="AD" clId="Web-{860D7229-FA78-A4D8-D094-CE5174232A26}" dt="2024-10-31T13:13:21.427" v="176"/>
        <pc:sldMkLst>
          <pc:docMk/>
          <pc:sldMk cId="2437987070" sldId="1352"/>
        </pc:sldMkLst>
        <pc:spChg chg="add">
          <ac:chgData name="Canan Çoşkun (ETIYA)" userId="S::canan.coskun@etiya.com::8d92b75a-af8c-4bea-b439-9f7c4fe93f6a" providerId="AD" clId="Web-{860D7229-FA78-A4D8-D094-CE5174232A26}" dt="2024-10-31T13:13:21.427" v="176"/>
          <ac:spMkLst>
            <pc:docMk/>
            <pc:sldMk cId="2437987070" sldId="1352"/>
            <ac:spMk id="6" creationId="{94B16DF1-4970-7ED2-085E-80C0EB9AE4B1}"/>
          </ac:spMkLst>
        </pc:spChg>
      </pc:sldChg>
      <pc:sldChg chg="addSp">
        <pc:chgData name="Canan Çoşkun (ETIYA)" userId="S::canan.coskun@etiya.com::8d92b75a-af8c-4bea-b439-9f7c4fe93f6a" providerId="AD" clId="Web-{860D7229-FA78-A4D8-D094-CE5174232A26}" dt="2024-10-31T13:11:49.920" v="146"/>
        <pc:sldMkLst>
          <pc:docMk/>
          <pc:sldMk cId="216088248" sldId="1353"/>
        </pc:sldMkLst>
      </pc:sldChg>
      <pc:sldChg chg="addSp modSp">
        <pc:chgData name="Canan Çoşkun (ETIYA)" userId="S::canan.coskun@etiya.com::8d92b75a-af8c-4bea-b439-9f7c4fe93f6a" providerId="AD" clId="Web-{860D7229-FA78-A4D8-D094-CE5174232A26}" dt="2024-10-31T13:12:57.753" v="170" actId="20577"/>
        <pc:sldMkLst>
          <pc:docMk/>
          <pc:sldMk cId="2212929224" sldId="1355"/>
        </pc:sldMkLst>
        <pc:spChg chg="add mod">
          <ac:chgData name="Canan Çoşkun (ETIYA)" userId="S::canan.coskun@etiya.com::8d92b75a-af8c-4bea-b439-9f7c4fe93f6a" providerId="AD" clId="Web-{860D7229-FA78-A4D8-D094-CE5174232A26}" dt="2024-10-31T13:12:57.753" v="170" actId="20577"/>
          <ac:spMkLst>
            <pc:docMk/>
            <pc:sldMk cId="2212929224" sldId="1355"/>
            <ac:spMk id="7" creationId="{1D7B89F2-599C-8E91-959D-D553ED505157}"/>
          </ac:spMkLst>
        </pc:spChg>
      </pc:sldChg>
      <pc:sldChg chg="addSp modSp">
        <pc:chgData name="Canan Çoşkun (ETIYA)" userId="S::canan.coskun@etiya.com::8d92b75a-af8c-4bea-b439-9f7c4fe93f6a" providerId="AD" clId="Web-{860D7229-FA78-A4D8-D094-CE5174232A26}" dt="2024-10-31T13:02:43.570" v="73" actId="1076"/>
        <pc:sldMkLst>
          <pc:docMk/>
          <pc:sldMk cId="1224770369" sldId="1356"/>
        </pc:sldMkLst>
      </pc:sldChg>
    </pc:docChg>
  </pc:docChgLst>
  <pc:docChgLst>
    <pc:chgData name="Selda Çelik (ETIYA)" userId="S::selda.celik@etiya.com::5dee5a83-f15e-4c0e-bfe3-a71fffcb0a60" providerId="AD" clId="Web-{736B8EC8-E601-D53C-413C-C7BD9E563CFE}"/>
    <pc:docChg chg="modSld sldOrd">
      <pc:chgData name="Selda Çelik (ETIYA)" userId="S::selda.celik@etiya.com::5dee5a83-f15e-4c0e-bfe3-a71fffcb0a60" providerId="AD" clId="Web-{736B8EC8-E601-D53C-413C-C7BD9E563CFE}" dt="2024-11-04T18:06:32.075" v="434"/>
      <pc:docMkLst>
        <pc:docMk/>
      </pc:docMkLst>
      <pc:sldChg chg="modNotes">
        <pc:chgData name="Selda Çelik (ETIYA)" userId="S::selda.celik@etiya.com::5dee5a83-f15e-4c0e-bfe3-a71fffcb0a60" providerId="AD" clId="Web-{736B8EC8-E601-D53C-413C-C7BD9E563CFE}" dt="2024-11-04T17:44:22.327" v="69"/>
        <pc:sldMkLst>
          <pc:docMk/>
          <pc:sldMk cId="700326076" sldId="535"/>
        </pc:sldMkLst>
      </pc:sldChg>
      <pc:sldChg chg="modNotes">
        <pc:chgData name="Selda Çelik (ETIYA)" userId="S::selda.celik@etiya.com::5dee5a83-f15e-4c0e-bfe3-a71fffcb0a60" providerId="AD" clId="Web-{736B8EC8-E601-D53C-413C-C7BD9E563CFE}" dt="2024-11-04T17:40:14.709" v="16"/>
        <pc:sldMkLst>
          <pc:docMk/>
          <pc:sldMk cId="349149844" sldId="1284"/>
        </pc:sldMkLst>
      </pc:sldChg>
      <pc:sldChg chg="ord modNotes">
        <pc:chgData name="Selda Çelik (ETIYA)" userId="S::selda.celik@etiya.com::5dee5a83-f15e-4c0e-bfe3-a71fffcb0a60" providerId="AD" clId="Web-{736B8EC8-E601-D53C-413C-C7BD9E563CFE}" dt="2024-11-04T17:58:50.513" v="368"/>
        <pc:sldMkLst>
          <pc:docMk/>
          <pc:sldMk cId="20502763" sldId="1288"/>
        </pc:sldMkLst>
      </pc:sldChg>
      <pc:sldChg chg="modNotes">
        <pc:chgData name="Selda Çelik (ETIYA)" userId="S::selda.celik@etiya.com::5dee5a83-f15e-4c0e-bfe3-a71fffcb0a60" providerId="AD" clId="Web-{736B8EC8-E601-D53C-413C-C7BD9E563CFE}" dt="2024-11-04T17:33:31.117" v="4"/>
        <pc:sldMkLst>
          <pc:docMk/>
          <pc:sldMk cId="868610624" sldId="1290"/>
        </pc:sldMkLst>
      </pc:sldChg>
      <pc:sldChg chg="modNotes">
        <pc:chgData name="Selda Çelik (ETIYA)" userId="S::selda.celik@etiya.com::5dee5a83-f15e-4c0e-bfe3-a71fffcb0a60" providerId="AD" clId="Web-{736B8EC8-E601-D53C-413C-C7BD9E563CFE}" dt="2024-11-04T18:06:32.075" v="434"/>
        <pc:sldMkLst>
          <pc:docMk/>
          <pc:sldMk cId="3249448969" sldId="1308"/>
        </pc:sldMkLst>
      </pc:sldChg>
      <pc:sldChg chg="modNotes">
        <pc:chgData name="Selda Çelik (ETIYA)" userId="S::selda.celik@etiya.com::5dee5a83-f15e-4c0e-bfe3-a71fffcb0a60" providerId="AD" clId="Web-{736B8EC8-E601-D53C-413C-C7BD9E563CFE}" dt="2024-11-04T17:56:08.335" v="364"/>
        <pc:sldMkLst>
          <pc:docMk/>
          <pc:sldMk cId="4140109781" sldId="1309"/>
        </pc:sldMkLst>
      </pc:sldChg>
      <pc:sldChg chg="modNotes">
        <pc:chgData name="Selda Çelik (ETIYA)" userId="S::selda.celik@etiya.com::5dee5a83-f15e-4c0e-bfe3-a71fffcb0a60" providerId="AD" clId="Web-{736B8EC8-E601-D53C-413C-C7BD9E563CFE}" dt="2024-11-04T17:55:18.099" v="358"/>
        <pc:sldMkLst>
          <pc:docMk/>
          <pc:sldMk cId="2172252330" sldId="1336"/>
        </pc:sldMkLst>
      </pc:sldChg>
    </pc:docChg>
  </pc:docChgLst>
  <pc:docChgLst>
    <pc:chgData name="Nilberk Bulun (ETIYA)" userId="S::nilberk.bulun@etiya.com::38967f4a-61fe-4f87-9760-237147e68b4d" providerId="AD" clId="Web-{1E8C11A1-BCC4-326F-C726-06380A2C005B}"/>
    <pc:docChg chg="modSld sldOrd">
      <pc:chgData name="Nilberk Bulun (ETIYA)" userId="S::nilberk.bulun@etiya.com::38967f4a-61fe-4f87-9760-237147e68b4d" providerId="AD" clId="Web-{1E8C11A1-BCC4-326F-C726-06380A2C005B}" dt="2024-10-29T14:08:49.898" v="2"/>
      <pc:docMkLst>
        <pc:docMk/>
      </pc:docMkLst>
      <pc:sldChg chg="modNotes">
        <pc:chgData name="Nilberk Bulun (ETIYA)" userId="S::nilberk.bulun@etiya.com::38967f4a-61fe-4f87-9760-237147e68b4d" providerId="AD" clId="Web-{1E8C11A1-BCC4-326F-C726-06380A2C005B}" dt="2024-10-29T13:59:49.941" v="1"/>
        <pc:sldMkLst>
          <pc:docMk/>
          <pc:sldMk cId="3494331158" sldId="1315"/>
        </pc:sldMkLst>
      </pc:sldChg>
      <pc:sldChg chg="ord">
        <pc:chgData name="Nilberk Bulun (ETIYA)" userId="S::nilberk.bulun@etiya.com::38967f4a-61fe-4f87-9760-237147e68b4d" providerId="AD" clId="Web-{1E8C11A1-BCC4-326F-C726-06380A2C005B}" dt="2024-10-29T14:08:49.898" v="2"/>
        <pc:sldMkLst>
          <pc:docMk/>
          <pc:sldMk cId="2172252330" sldId="1336"/>
        </pc:sldMkLst>
      </pc:sldChg>
    </pc:docChg>
  </pc:docChgLst>
  <pc:docChgLst>
    <pc:chgData name="Selda Çelik (ETIYA)" userId="S::selda.celik@etiya.com::5dee5a83-f15e-4c0e-bfe3-a71fffcb0a60" providerId="AD" clId="Web-{2B29DE3A-2A61-C97D-A0CF-D78CC7383490}"/>
    <pc:docChg chg="addSld modSld sldOrd">
      <pc:chgData name="Selda Çelik (ETIYA)" userId="S::selda.celik@etiya.com::5dee5a83-f15e-4c0e-bfe3-a71fffcb0a60" providerId="AD" clId="Web-{2B29DE3A-2A61-C97D-A0CF-D78CC7383490}" dt="2024-10-26T18:28:45.386" v="18"/>
      <pc:docMkLst>
        <pc:docMk/>
      </pc:docMkLst>
      <pc:sldChg chg="ord">
        <pc:chgData name="Selda Çelik (ETIYA)" userId="S::selda.celik@etiya.com::5dee5a83-f15e-4c0e-bfe3-a71fffcb0a60" providerId="AD" clId="Web-{2B29DE3A-2A61-C97D-A0CF-D78CC7383490}" dt="2024-10-26T18:26:35.365" v="15"/>
        <pc:sldMkLst>
          <pc:docMk/>
          <pc:sldMk cId="819720290" sldId="391"/>
        </pc:sldMkLst>
      </pc:sldChg>
      <pc:sldChg chg="ord">
        <pc:chgData name="Selda Çelik (ETIYA)" userId="S::selda.celik@etiya.com::5dee5a83-f15e-4c0e-bfe3-a71fffcb0a60" providerId="AD" clId="Web-{2B29DE3A-2A61-C97D-A0CF-D78CC7383490}" dt="2024-10-26T18:28:45.386" v="18"/>
        <pc:sldMkLst>
          <pc:docMk/>
          <pc:sldMk cId="4140109781" sldId="1309"/>
        </pc:sldMkLst>
      </pc:sldChg>
      <pc:sldChg chg="addSp delSp modSp add mod replId modShow">
        <pc:chgData name="Selda Çelik (ETIYA)" userId="S::selda.celik@etiya.com::5dee5a83-f15e-4c0e-bfe3-a71fffcb0a60" providerId="AD" clId="Web-{2B29DE3A-2A61-C97D-A0CF-D78CC7383490}" dt="2024-10-26T18:15:13.477" v="10"/>
        <pc:sldMkLst>
          <pc:docMk/>
          <pc:sldMk cId="566268103" sldId="1310"/>
        </pc:sldMkLst>
      </pc:sldChg>
      <pc:sldChg chg="addSp modSp">
        <pc:chgData name="Selda Çelik (ETIYA)" userId="S::selda.celik@etiya.com::5dee5a83-f15e-4c0e-bfe3-a71fffcb0a60" providerId="AD" clId="Web-{2B29DE3A-2A61-C97D-A0CF-D78CC7383490}" dt="2024-10-26T18:24:55.799" v="14" actId="1076"/>
        <pc:sldMkLst>
          <pc:docMk/>
          <pc:sldMk cId="3588746992" sldId="1311"/>
        </pc:sldMkLst>
      </pc:sldChg>
    </pc:docChg>
  </pc:docChgLst>
  <pc:docChgLst>
    <pc:chgData name="Berfin Elbir (ETIYA)" userId="S::berfin.elbir@etiya.com::405231ba-5853-46a3-a71f-30690926dac1" providerId="AD" clId="Web-{DD7C4236-113C-34DF-E450-499BD542936D}"/>
    <pc:docChg chg="addSld delSld modSld sldOrd">
      <pc:chgData name="Berfin Elbir (ETIYA)" userId="S::berfin.elbir@etiya.com::405231ba-5853-46a3-a71f-30690926dac1" providerId="AD" clId="Web-{DD7C4236-113C-34DF-E450-499BD542936D}" dt="2024-06-25T20:10:42.443" v="55"/>
      <pc:docMkLst>
        <pc:docMk/>
      </pc:docMkLst>
      <pc:sldChg chg="add ord">
        <pc:chgData name="Berfin Elbir (ETIYA)" userId="S::berfin.elbir@etiya.com::405231ba-5853-46a3-a71f-30690926dac1" providerId="AD" clId="Web-{DD7C4236-113C-34DF-E450-499BD542936D}" dt="2024-06-25T20:10:34.787" v="54"/>
        <pc:sldMkLst>
          <pc:docMk/>
          <pc:sldMk cId="3195548084" sldId="275"/>
        </pc:sldMkLst>
      </pc:sldChg>
      <pc:sldChg chg="add ord">
        <pc:chgData name="Berfin Elbir (ETIYA)" userId="S::berfin.elbir@etiya.com::405231ba-5853-46a3-a71f-30690926dac1" providerId="AD" clId="Web-{DD7C4236-113C-34DF-E450-499BD542936D}" dt="2024-06-25T20:06:02.683" v="28"/>
        <pc:sldMkLst>
          <pc:docMk/>
          <pc:sldMk cId="2197604088" sldId="276"/>
        </pc:sldMkLst>
      </pc:sldChg>
      <pc:sldChg chg="add ord">
        <pc:chgData name="Berfin Elbir (ETIYA)" userId="S::berfin.elbir@etiya.com::405231ba-5853-46a3-a71f-30690926dac1" providerId="AD" clId="Web-{DD7C4236-113C-34DF-E450-499BD542936D}" dt="2024-06-25T20:09:22.065" v="48"/>
        <pc:sldMkLst>
          <pc:docMk/>
          <pc:sldMk cId="117010317" sldId="319"/>
        </pc:sldMkLst>
      </pc:sldChg>
      <pc:sldChg chg="add ord">
        <pc:chgData name="Berfin Elbir (ETIYA)" userId="S::berfin.elbir@etiya.com::405231ba-5853-46a3-a71f-30690926dac1" providerId="AD" clId="Web-{DD7C4236-113C-34DF-E450-499BD542936D}" dt="2024-06-25T20:09:46.222" v="52"/>
        <pc:sldMkLst>
          <pc:docMk/>
          <pc:sldMk cId="1830310907" sldId="368"/>
        </pc:sldMkLst>
      </pc:sldChg>
      <pc:sldChg chg="add ord">
        <pc:chgData name="Berfin Elbir (ETIYA)" userId="S::berfin.elbir@etiya.com::405231ba-5853-46a3-a71f-30690926dac1" providerId="AD" clId="Web-{DD7C4236-113C-34DF-E450-499BD542936D}" dt="2024-06-25T20:07:37.484" v="38"/>
        <pc:sldMkLst>
          <pc:docMk/>
          <pc:sldMk cId="413529837" sldId="384"/>
        </pc:sldMkLst>
      </pc:sldChg>
      <pc:sldChg chg="add ord">
        <pc:chgData name="Berfin Elbir (ETIYA)" userId="S::berfin.elbir@etiya.com::405231ba-5853-46a3-a71f-30690926dac1" providerId="AD" clId="Web-{DD7C4236-113C-34DF-E450-499BD542936D}" dt="2024-06-25T20:07:55.047" v="40"/>
        <pc:sldMkLst>
          <pc:docMk/>
          <pc:sldMk cId="1307298413" sldId="385"/>
        </pc:sldMkLst>
      </pc:sldChg>
      <pc:sldChg chg="modSp add del ord">
        <pc:chgData name="Berfin Elbir (ETIYA)" userId="S::berfin.elbir@etiya.com::405231ba-5853-46a3-a71f-30690926dac1" providerId="AD" clId="Web-{DD7C4236-113C-34DF-E450-499BD542936D}" dt="2024-06-25T20:01:33.346" v="14"/>
        <pc:sldMkLst>
          <pc:docMk/>
          <pc:sldMk cId="819720290" sldId="391"/>
        </pc:sldMkLst>
      </pc:sldChg>
      <pc:sldChg chg="add replId">
        <pc:chgData name="Berfin Elbir (ETIYA)" userId="S::berfin.elbir@etiya.com::405231ba-5853-46a3-a71f-30690926dac1" providerId="AD" clId="Web-{DD7C4236-113C-34DF-E450-499BD542936D}" dt="2024-06-25T20:01:40.268" v="15"/>
        <pc:sldMkLst>
          <pc:docMk/>
          <pc:sldMk cId="2685150305" sldId="392"/>
        </pc:sldMkLst>
      </pc:sldChg>
      <pc:sldChg chg="add ord">
        <pc:chgData name="Berfin Elbir (ETIYA)" userId="S::berfin.elbir@etiya.com::405231ba-5853-46a3-a71f-30690926dac1" providerId="AD" clId="Web-{DD7C4236-113C-34DF-E450-499BD542936D}" dt="2024-06-25T20:09:32.988" v="50"/>
        <pc:sldMkLst>
          <pc:docMk/>
          <pc:sldMk cId="692330183" sldId="393"/>
        </pc:sldMkLst>
      </pc:sldChg>
      <pc:sldChg chg="add ord">
        <pc:chgData name="Berfin Elbir (ETIYA)" userId="S::berfin.elbir@etiya.com::405231ba-5853-46a3-a71f-30690926dac1" providerId="AD" clId="Web-{DD7C4236-113C-34DF-E450-499BD542936D}" dt="2024-06-25T20:02:45.161" v="19"/>
        <pc:sldMkLst>
          <pc:docMk/>
          <pc:sldMk cId="693386161" sldId="407"/>
        </pc:sldMkLst>
      </pc:sldChg>
      <pc:sldChg chg="add ord">
        <pc:chgData name="Berfin Elbir (ETIYA)" userId="S::berfin.elbir@etiya.com::405231ba-5853-46a3-a71f-30690926dac1" providerId="AD" clId="Web-{DD7C4236-113C-34DF-E450-499BD542936D}" dt="2024-06-25T20:06:44.685" v="34"/>
        <pc:sldMkLst>
          <pc:docMk/>
          <pc:sldMk cId="3098497375" sldId="1270"/>
        </pc:sldMkLst>
      </pc:sldChg>
      <pc:sldChg chg="add ord">
        <pc:chgData name="Berfin Elbir (ETIYA)" userId="S::berfin.elbir@etiya.com::405231ba-5853-46a3-a71f-30690926dac1" providerId="AD" clId="Web-{DD7C4236-113C-34DF-E450-499BD542936D}" dt="2024-06-25T20:06:17.637" v="30"/>
        <pc:sldMkLst>
          <pc:docMk/>
          <pc:sldMk cId="3255656532" sldId="1273"/>
        </pc:sldMkLst>
      </pc:sldChg>
      <pc:sldChg chg="add ord">
        <pc:chgData name="Berfin Elbir (ETIYA)" userId="S::berfin.elbir@etiya.com::405231ba-5853-46a3-a71f-30690926dac1" providerId="AD" clId="Web-{DD7C4236-113C-34DF-E450-499BD542936D}" dt="2024-06-25T20:08:19.094" v="42"/>
        <pc:sldMkLst>
          <pc:docMk/>
          <pc:sldMk cId="2838683212" sldId="1280"/>
        </pc:sldMkLst>
      </pc:sldChg>
      <pc:sldChg chg="add del ord">
        <pc:chgData name="Berfin Elbir (ETIYA)" userId="S::berfin.elbir@etiya.com::405231ba-5853-46a3-a71f-30690926dac1" providerId="AD" clId="Web-{DD7C4236-113C-34DF-E450-499BD542936D}" dt="2024-06-25T20:02:27.238" v="17"/>
        <pc:sldMkLst>
          <pc:docMk/>
          <pc:sldMk cId="349149844" sldId="1284"/>
        </pc:sldMkLst>
      </pc:sldChg>
      <pc:sldChg chg="add ord">
        <pc:chgData name="Berfin Elbir (ETIYA)" userId="S::berfin.elbir@etiya.com::405231ba-5853-46a3-a71f-30690926dac1" providerId="AD" clId="Web-{DD7C4236-113C-34DF-E450-499BD542936D}" dt="2024-06-25T20:03:16.084" v="21"/>
        <pc:sldMkLst>
          <pc:docMk/>
          <pc:sldMk cId="2222809996" sldId="1285"/>
        </pc:sldMkLst>
      </pc:sldChg>
      <pc:sldChg chg="add ord">
        <pc:chgData name="Berfin Elbir (ETIYA)" userId="S::berfin.elbir@etiya.com::405231ba-5853-46a3-a71f-30690926dac1" providerId="AD" clId="Web-{DD7C4236-113C-34DF-E450-499BD542936D}" dt="2024-06-25T20:03:28.209" v="23"/>
        <pc:sldMkLst>
          <pc:docMk/>
          <pc:sldMk cId="2210917745" sldId="1286"/>
        </pc:sldMkLst>
      </pc:sldChg>
      <pc:sldChg chg="add del">
        <pc:chgData name="Berfin Elbir (ETIYA)" userId="S::berfin.elbir@etiya.com::405231ba-5853-46a3-a71f-30690926dac1" providerId="AD" clId="Web-{DD7C4236-113C-34DF-E450-499BD542936D}" dt="2024-06-25T20:10:42.443" v="55"/>
        <pc:sldMkLst>
          <pc:docMk/>
          <pc:sldMk cId="508997830" sldId="1287"/>
        </pc:sldMkLst>
      </pc:sldChg>
      <pc:sldChg chg="add ord">
        <pc:chgData name="Berfin Elbir (ETIYA)" userId="S::berfin.elbir@etiya.com::405231ba-5853-46a3-a71f-30690926dac1" providerId="AD" clId="Web-{DD7C4236-113C-34DF-E450-499BD542936D}" dt="2024-06-25T20:05:12.088" v="26"/>
        <pc:sldMkLst>
          <pc:docMk/>
          <pc:sldMk cId="20502763" sldId="1288"/>
        </pc:sldMkLst>
      </pc:sldChg>
      <pc:sldChg chg="add ord">
        <pc:chgData name="Berfin Elbir (ETIYA)" userId="S::berfin.elbir@etiya.com::405231ba-5853-46a3-a71f-30690926dac1" providerId="AD" clId="Web-{DD7C4236-113C-34DF-E450-499BD542936D}" dt="2024-06-25T20:06:31.278" v="32"/>
        <pc:sldMkLst>
          <pc:docMk/>
          <pc:sldMk cId="2849508381" sldId="1289"/>
        </pc:sldMkLst>
      </pc:sldChg>
      <pc:sldChg chg="add ord">
        <pc:chgData name="Berfin Elbir (ETIYA)" userId="S::berfin.elbir@etiya.com::405231ba-5853-46a3-a71f-30690926dac1" providerId="AD" clId="Web-{DD7C4236-113C-34DF-E450-499BD542936D}" dt="2024-06-25T20:06:55.263" v="36"/>
        <pc:sldMkLst>
          <pc:docMk/>
          <pc:sldMk cId="868610624" sldId="1290"/>
        </pc:sldMkLst>
      </pc:sldChg>
      <pc:sldChg chg="add ord">
        <pc:chgData name="Berfin Elbir (ETIYA)" userId="S::berfin.elbir@etiya.com::405231ba-5853-46a3-a71f-30690926dac1" providerId="AD" clId="Web-{DD7C4236-113C-34DF-E450-499BD542936D}" dt="2024-06-25T20:09:01.408" v="44"/>
        <pc:sldMkLst>
          <pc:docMk/>
          <pc:sldMk cId="578232135" sldId="1291"/>
        </pc:sldMkLst>
      </pc:sldChg>
      <pc:sldChg chg="add ord">
        <pc:chgData name="Berfin Elbir (ETIYA)" userId="S::berfin.elbir@etiya.com::405231ba-5853-46a3-a71f-30690926dac1" providerId="AD" clId="Web-{DD7C4236-113C-34DF-E450-499BD542936D}" dt="2024-06-25T20:09:10.815" v="46"/>
        <pc:sldMkLst>
          <pc:docMk/>
          <pc:sldMk cId="1434546583" sldId="1292"/>
        </pc:sldMkLst>
      </pc:sldChg>
      <pc:sldChg chg="del">
        <pc:chgData name="Berfin Elbir (ETIYA)" userId="S::berfin.elbir@etiya.com::405231ba-5853-46a3-a71f-30690926dac1" providerId="AD" clId="Web-{DD7C4236-113C-34DF-E450-499BD542936D}" dt="2024-06-25T20:00:23.797" v="3"/>
        <pc:sldMkLst>
          <pc:docMk/>
          <pc:sldMk cId="4123836627" sldId="1297"/>
        </pc:sldMkLst>
      </pc:sldChg>
      <pc:sldChg chg="del">
        <pc:chgData name="Berfin Elbir (ETIYA)" userId="S::berfin.elbir@etiya.com::405231ba-5853-46a3-a71f-30690926dac1" providerId="AD" clId="Web-{DD7C4236-113C-34DF-E450-499BD542936D}" dt="2024-06-25T20:00:24.969" v="4"/>
        <pc:sldMkLst>
          <pc:docMk/>
          <pc:sldMk cId="3884198602" sldId="1298"/>
        </pc:sldMkLst>
      </pc:sldChg>
      <pc:sldChg chg="del">
        <pc:chgData name="Berfin Elbir (ETIYA)" userId="S::berfin.elbir@etiya.com::405231ba-5853-46a3-a71f-30690926dac1" providerId="AD" clId="Web-{DD7C4236-113C-34DF-E450-499BD542936D}" dt="2024-06-25T20:00:27.516" v="6"/>
        <pc:sldMkLst>
          <pc:docMk/>
          <pc:sldMk cId="732161060" sldId="1299"/>
        </pc:sldMkLst>
      </pc:sldChg>
      <pc:sldChg chg="del">
        <pc:chgData name="Berfin Elbir (ETIYA)" userId="S::berfin.elbir@etiya.com::405231ba-5853-46a3-a71f-30690926dac1" providerId="AD" clId="Web-{DD7C4236-113C-34DF-E450-499BD542936D}" dt="2024-06-25T20:00:26.328" v="5"/>
        <pc:sldMkLst>
          <pc:docMk/>
          <pc:sldMk cId="524787819" sldId="1300"/>
        </pc:sldMkLst>
      </pc:sldChg>
      <pc:sldChg chg="del">
        <pc:chgData name="Berfin Elbir (ETIYA)" userId="S::berfin.elbir@etiya.com::405231ba-5853-46a3-a71f-30690926dac1" providerId="AD" clId="Web-{DD7C4236-113C-34DF-E450-499BD542936D}" dt="2024-06-25T20:00:29.422" v="8"/>
        <pc:sldMkLst>
          <pc:docMk/>
          <pc:sldMk cId="3871217809" sldId="1301"/>
        </pc:sldMkLst>
      </pc:sldChg>
      <pc:sldChg chg="del">
        <pc:chgData name="Berfin Elbir (ETIYA)" userId="S::berfin.elbir@etiya.com::405231ba-5853-46a3-a71f-30690926dac1" providerId="AD" clId="Web-{DD7C4236-113C-34DF-E450-499BD542936D}" dt="2024-06-25T20:00:28.469" v="7"/>
        <pc:sldMkLst>
          <pc:docMk/>
          <pc:sldMk cId="3135791316" sldId="1302"/>
        </pc:sldMkLst>
      </pc:sldChg>
      <pc:sldChg chg="del">
        <pc:chgData name="Berfin Elbir (ETIYA)" userId="S::berfin.elbir@etiya.com::405231ba-5853-46a3-a71f-30690926dac1" providerId="AD" clId="Web-{DD7C4236-113C-34DF-E450-499BD542936D}" dt="2024-06-25T20:00:33.891" v="10"/>
        <pc:sldMkLst>
          <pc:docMk/>
          <pc:sldMk cId="1038747209" sldId="1303"/>
        </pc:sldMkLst>
      </pc:sldChg>
      <pc:sldChg chg="add del">
        <pc:chgData name="Berfin Elbir (ETIYA)" userId="S::berfin.elbir@etiya.com::405231ba-5853-46a3-a71f-30690926dac1" providerId="AD" clId="Web-{DD7C4236-113C-34DF-E450-499BD542936D}" dt="2024-06-25T20:00:30.828" v="9"/>
        <pc:sldMkLst>
          <pc:docMk/>
          <pc:sldMk cId="66065974" sldId="1304"/>
        </pc:sldMkLst>
      </pc:sldChg>
    </pc:docChg>
  </pc:docChgLst>
  <pc:docChgLst>
    <pc:chgData name="Didem Boran (ETIYA)" userId="S::didem.boran@etiya.com::7a140253-b085-4348-83ae-e28b081f1b6a" providerId="AD" clId="Web-{1F4D2BFE-BEF3-EABC-6E7F-DD9814B60991}"/>
    <pc:docChg chg="delSld modSld">
      <pc:chgData name="Didem Boran (ETIYA)" userId="S::didem.boran@etiya.com::7a140253-b085-4348-83ae-e28b081f1b6a" providerId="AD" clId="Web-{1F4D2BFE-BEF3-EABC-6E7F-DD9814B60991}" dt="2024-11-07T08:30:35.046" v="36" actId="20577"/>
      <pc:docMkLst>
        <pc:docMk/>
      </pc:docMkLst>
      <pc:sldChg chg="addSp delSp modSp">
        <pc:chgData name="Didem Boran (ETIYA)" userId="S::didem.boran@etiya.com::7a140253-b085-4348-83ae-e28b081f1b6a" providerId="AD" clId="Web-{1F4D2BFE-BEF3-EABC-6E7F-DD9814B60991}" dt="2024-11-07T08:30:35.046" v="36" actId="20577"/>
        <pc:sldMkLst>
          <pc:docMk/>
          <pc:sldMk cId="3568336694" sldId="1312"/>
        </pc:sldMkLst>
        <pc:spChg chg="add mod">
          <ac:chgData name="Didem Boran (ETIYA)" userId="S::didem.boran@etiya.com::7a140253-b085-4348-83ae-e28b081f1b6a" providerId="AD" clId="Web-{1F4D2BFE-BEF3-EABC-6E7F-DD9814B60991}" dt="2024-11-07T08:28:13.855" v="29" actId="1076"/>
          <ac:spMkLst>
            <pc:docMk/>
            <pc:sldMk cId="3568336694" sldId="1312"/>
            <ac:spMk id="2" creationId="{8535B9F8-95E7-1D27-5D26-12129DB94FA3}"/>
          </ac:spMkLst>
        </pc:spChg>
        <pc:spChg chg="add mod">
          <ac:chgData name="Didem Boran (ETIYA)" userId="S::didem.boran@etiya.com::7a140253-b085-4348-83ae-e28b081f1b6a" providerId="AD" clId="Web-{1F4D2BFE-BEF3-EABC-6E7F-DD9814B60991}" dt="2024-11-07T08:30:35.046" v="36" actId="20577"/>
          <ac:spMkLst>
            <pc:docMk/>
            <pc:sldMk cId="3568336694" sldId="1312"/>
            <ac:spMk id="3" creationId="{8B51CCD9-9B1A-F15C-8D46-4C27F1269810}"/>
          </ac:spMkLst>
        </pc:spChg>
        <pc:spChg chg="mod">
          <ac:chgData name="Didem Boran (ETIYA)" userId="S::didem.boran@etiya.com::7a140253-b085-4348-83ae-e28b081f1b6a" providerId="AD" clId="Web-{1F4D2BFE-BEF3-EABC-6E7F-DD9814B60991}" dt="2024-11-07T08:28:08.324" v="28" actId="1076"/>
          <ac:spMkLst>
            <pc:docMk/>
            <pc:sldMk cId="3568336694" sldId="1312"/>
            <ac:spMk id="14" creationId="{C4FF1662-5F63-F26E-0123-FFD46B87E719}"/>
          </ac:spMkLst>
        </pc:spChg>
        <pc:spChg chg="mod">
          <ac:chgData name="Didem Boran (ETIYA)" userId="S::didem.boran@etiya.com::7a140253-b085-4348-83ae-e28b081f1b6a" providerId="AD" clId="Web-{1F4D2BFE-BEF3-EABC-6E7F-DD9814B60991}" dt="2024-11-07T08:28:23.418" v="33" actId="1076"/>
          <ac:spMkLst>
            <pc:docMk/>
            <pc:sldMk cId="3568336694" sldId="1312"/>
            <ac:spMk id="62" creationId="{76E11112-147F-F94A-8D61-2937D6C8DEA9}"/>
          </ac:spMkLst>
        </pc:spChg>
        <pc:spChg chg="mod">
          <ac:chgData name="Didem Boran (ETIYA)" userId="S::didem.boran@etiya.com::7a140253-b085-4348-83ae-e28b081f1b6a" providerId="AD" clId="Web-{1F4D2BFE-BEF3-EABC-6E7F-DD9814B60991}" dt="2024-11-07T08:28:20.105" v="32" actId="1076"/>
          <ac:spMkLst>
            <pc:docMk/>
            <pc:sldMk cId="3568336694" sldId="1312"/>
            <ac:spMk id="63" creationId="{186FE29E-861F-9B4D-8CE7-6CE3FF45A660}"/>
          </ac:spMkLst>
        </pc:spChg>
        <pc:spChg chg="mod">
          <ac:chgData name="Didem Boran (ETIYA)" userId="S::didem.boran@etiya.com::7a140253-b085-4348-83ae-e28b081f1b6a" providerId="AD" clId="Web-{1F4D2BFE-BEF3-EABC-6E7F-DD9814B60991}" dt="2024-11-07T08:28:17.652" v="31" actId="1076"/>
          <ac:spMkLst>
            <pc:docMk/>
            <pc:sldMk cId="3568336694" sldId="1312"/>
            <ac:spMk id="64" creationId="{A5B5D502-E634-C64C-9642-175CD90D141F}"/>
          </ac:spMkLst>
        </pc:spChg>
        <pc:spChg chg="del">
          <ac:chgData name="Didem Boran (ETIYA)" userId="S::didem.boran@etiya.com::7a140253-b085-4348-83ae-e28b081f1b6a" providerId="AD" clId="Web-{1F4D2BFE-BEF3-EABC-6E7F-DD9814B60991}" dt="2024-11-07T06:49:55.848" v="1"/>
          <ac:spMkLst>
            <pc:docMk/>
            <pc:sldMk cId="3568336694" sldId="1312"/>
            <ac:spMk id="65" creationId="{03B46F56-8105-DE43-A5AD-3D5F451EC319}"/>
          </ac:spMkLst>
        </pc:spChg>
        <pc:spChg chg="mod">
          <ac:chgData name="Didem Boran (ETIYA)" userId="S::didem.boran@etiya.com::7a140253-b085-4348-83ae-e28b081f1b6a" providerId="AD" clId="Web-{1F4D2BFE-BEF3-EABC-6E7F-DD9814B60991}" dt="2024-11-07T08:28:28.918" v="35" actId="1076"/>
          <ac:spMkLst>
            <pc:docMk/>
            <pc:sldMk cId="3568336694" sldId="1312"/>
            <ac:spMk id="66" creationId="{F282CFFB-827E-3747-A916-F675E8E1E8AA}"/>
          </ac:spMkLst>
        </pc:spChg>
      </pc:sldChg>
      <pc:sldChg chg="del">
        <pc:chgData name="Didem Boran (ETIYA)" userId="S::didem.boran@etiya.com::7a140253-b085-4348-83ae-e28b081f1b6a" providerId="AD" clId="Web-{1F4D2BFE-BEF3-EABC-6E7F-DD9814B60991}" dt="2024-11-07T06:47:57.671" v="0"/>
        <pc:sldMkLst>
          <pc:docMk/>
          <pc:sldMk cId="131670809" sldId="1359"/>
        </pc:sldMkLst>
      </pc:sldChg>
    </pc:docChg>
  </pc:docChgLst>
  <pc:docChgLst>
    <pc:chgData clId="Web-{E393C5DE-E22F-EDA2-B4E2-A4ACCB3F0997}"/>
    <pc:docChg chg="modSld">
      <pc:chgData name="" userId="" providerId="" clId="Web-{E393C5DE-E22F-EDA2-B4E2-A4ACCB3F0997}" dt="2024-10-25T12:40:46.600" v="0" actId="20577"/>
      <pc:docMkLst>
        <pc:docMk/>
      </pc:docMkLst>
      <pc:sldChg chg="modSp">
        <pc:chgData name="" userId="" providerId="" clId="Web-{E393C5DE-E22F-EDA2-B4E2-A4ACCB3F0997}" dt="2024-10-25T12:40:46.600" v="0" actId="20577"/>
        <pc:sldMkLst>
          <pc:docMk/>
          <pc:sldMk cId="819720290" sldId="391"/>
        </pc:sldMkLst>
      </pc:sldChg>
    </pc:docChg>
  </pc:docChgLst>
  <pc:docChgLst>
    <pc:chgData name="Selda Çelik (ETIYA)" userId="S::selda.celik@etiya.com::5dee5a83-f15e-4c0e-bfe3-a71fffcb0a60" providerId="AD" clId="Web-{F8F72F01-504F-A97B-C13E-17DCCE3215A7}"/>
    <pc:docChg chg="modSld">
      <pc:chgData name="Selda Çelik (ETIYA)" userId="S::selda.celik@etiya.com::5dee5a83-f15e-4c0e-bfe3-a71fffcb0a60" providerId="AD" clId="Web-{F8F72F01-504F-A97B-C13E-17DCCE3215A7}" dt="2024-10-29T20:25:31.778" v="22" actId="20577"/>
      <pc:docMkLst>
        <pc:docMk/>
      </pc:docMkLst>
      <pc:sldChg chg="modSp">
        <pc:chgData name="Selda Çelik (ETIYA)" userId="S::selda.celik@etiya.com::5dee5a83-f15e-4c0e-bfe3-a71fffcb0a60" providerId="AD" clId="Web-{F8F72F01-504F-A97B-C13E-17DCCE3215A7}" dt="2024-10-29T20:25:31.778" v="22" actId="20577"/>
        <pc:sldMkLst>
          <pc:docMk/>
          <pc:sldMk cId="216088248" sldId="1353"/>
        </pc:sldMkLst>
        <pc:spChg chg="mod">
          <ac:chgData name="Selda Çelik (ETIYA)" userId="S::selda.celik@etiya.com::5dee5a83-f15e-4c0e-bfe3-a71fffcb0a60" providerId="AD" clId="Web-{F8F72F01-504F-A97B-C13E-17DCCE3215A7}" dt="2024-10-29T20:25:31.778" v="22" actId="20577"/>
          <ac:spMkLst>
            <pc:docMk/>
            <pc:sldMk cId="216088248" sldId="1353"/>
            <ac:spMk id="4" creationId="{314D21AF-2134-493E-3BA8-6A5B772F6DDA}"/>
          </ac:spMkLst>
        </pc:spChg>
        <pc:picChg chg="mod">
          <ac:chgData name="Selda Çelik (ETIYA)" userId="S::selda.celik@etiya.com::5dee5a83-f15e-4c0e-bfe3-a71fffcb0a60" providerId="AD" clId="Web-{F8F72F01-504F-A97B-C13E-17DCCE3215A7}" dt="2024-10-29T20:24:50.652" v="5" actId="1076"/>
          <ac:picMkLst>
            <pc:docMk/>
            <pc:sldMk cId="216088248" sldId="1353"/>
            <ac:picMk id="7" creationId="{B8E2F453-284B-8EA3-C47C-AC0B89338FD0}"/>
          </ac:picMkLst>
        </pc:picChg>
      </pc:sldChg>
    </pc:docChg>
  </pc:docChgLst>
  <pc:docChgLst>
    <pc:chgData name="Nilberk Bulun (ETIYA)" userId="S::nilberk.bulun@etiya.com::38967f4a-61fe-4f87-9760-237147e68b4d" providerId="AD" clId="Web-{36A7D460-1857-D1EE-1069-AA423CFA1BBF}"/>
    <pc:docChg chg="modSld">
      <pc:chgData name="Nilberk Bulun (ETIYA)" userId="S::nilberk.bulun@etiya.com::38967f4a-61fe-4f87-9760-237147e68b4d" providerId="AD" clId="Web-{36A7D460-1857-D1EE-1069-AA423CFA1BBF}" dt="2024-10-27T13:08:52.933" v="91" actId="20577"/>
      <pc:docMkLst>
        <pc:docMk/>
      </pc:docMkLst>
      <pc:sldChg chg="delSp modSp">
        <pc:chgData name="Nilberk Bulun (ETIYA)" userId="S::nilberk.bulun@etiya.com::38967f4a-61fe-4f87-9760-237147e68b4d" providerId="AD" clId="Web-{36A7D460-1857-D1EE-1069-AA423CFA1BBF}" dt="2024-10-27T12:15:34.333" v="16"/>
        <pc:sldMkLst>
          <pc:docMk/>
          <pc:sldMk cId="4027806151" sldId="1277"/>
        </pc:sldMkLst>
      </pc:sldChg>
      <pc:sldChg chg="modSp">
        <pc:chgData name="Nilberk Bulun (ETIYA)" userId="S::nilberk.bulun@etiya.com::38967f4a-61fe-4f87-9760-237147e68b4d" providerId="AD" clId="Web-{36A7D460-1857-D1EE-1069-AA423CFA1BBF}" dt="2024-10-27T13:08:52.933" v="91" actId="20577"/>
        <pc:sldMkLst>
          <pc:docMk/>
          <pc:sldMk cId="3249448969" sldId="1308"/>
        </pc:sldMkLst>
        <pc:spChg chg="mod">
          <ac:chgData name="Nilberk Bulun (ETIYA)" userId="S::nilberk.bulun@etiya.com::38967f4a-61fe-4f87-9760-237147e68b4d" providerId="AD" clId="Web-{36A7D460-1857-D1EE-1069-AA423CFA1BBF}" dt="2024-10-27T13:02:50.091" v="61" actId="20577"/>
          <ac:spMkLst>
            <pc:docMk/>
            <pc:sldMk cId="3249448969" sldId="1308"/>
            <ac:spMk id="6" creationId="{E00DDF1E-2B49-B74F-803F-94B3812C6EF5}"/>
          </ac:spMkLst>
        </pc:spChg>
        <pc:spChg chg="mod">
          <ac:chgData name="Nilberk Bulun (ETIYA)" userId="S::nilberk.bulun@etiya.com::38967f4a-61fe-4f87-9760-237147e68b4d" providerId="AD" clId="Web-{36A7D460-1857-D1EE-1069-AA423CFA1BBF}" dt="2024-10-27T13:02:35.747" v="43" actId="20577"/>
          <ac:spMkLst>
            <pc:docMk/>
            <pc:sldMk cId="3249448969" sldId="1308"/>
            <ac:spMk id="9" creationId="{263F77F8-42B4-8842-926E-F6CE37B945C0}"/>
          </ac:spMkLst>
        </pc:spChg>
        <pc:spChg chg="mod">
          <ac:chgData name="Nilberk Bulun (ETIYA)" userId="S::nilberk.bulun@etiya.com::38967f4a-61fe-4f87-9760-237147e68b4d" providerId="AD" clId="Web-{36A7D460-1857-D1EE-1069-AA423CFA1BBF}" dt="2024-10-27T13:03:14.373" v="73" actId="20577"/>
          <ac:spMkLst>
            <pc:docMk/>
            <pc:sldMk cId="3249448969" sldId="1308"/>
            <ac:spMk id="12" creationId="{19B2C41F-383A-814C-A5EB-300F803C15BF}"/>
          </ac:spMkLst>
        </pc:spChg>
        <pc:spChg chg="mod">
          <ac:chgData name="Nilberk Bulun (ETIYA)" userId="S::nilberk.bulun@etiya.com::38967f4a-61fe-4f87-9760-237147e68b4d" providerId="AD" clId="Web-{36A7D460-1857-D1EE-1069-AA423CFA1BBF}" dt="2024-10-27T13:04:29.312" v="83" actId="20577"/>
          <ac:spMkLst>
            <pc:docMk/>
            <pc:sldMk cId="3249448969" sldId="1308"/>
            <ac:spMk id="15" creationId="{F39DBECA-97BA-4048-ABB4-59942EF39CD1}"/>
          </ac:spMkLst>
        </pc:spChg>
        <pc:spChg chg="mod">
          <ac:chgData name="Nilberk Bulun (ETIYA)" userId="S::nilberk.bulun@etiya.com::38967f4a-61fe-4f87-9760-237147e68b4d" providerId="AD" clId="Web-{36A7D460-1857-D1EE-1069-AA423CFA1BBF}" dt="2024-10-27T13:08:47.604" v="89" actId="20577"/>
          <ac:spMkLst>
            <pc:docMk/>
            <pc:sldMk cId="3249448969" sldId="1308"/>
            <ac:spMk id="16" creationId="{52CA4CED-4B6A-4217-8923-B9FEF463E7FA}"/>
          </ac:spMkLst>
        </pc:spChg>
        <pc:spChg chg="mod">
          <ac:chgData name="Nilberk Bulun (ETIYA)" userId="S::nilberk.bulun@etiya.com::38967f4a-61fe-4f87-9760-237147e68b4d" providerId="AD" clId="Web-{36A7D460-1857-D1EE-1069-AA423CFA1BBF}" dt="2024-10-27T13:08:52.933" v="91" actId="20577"/>
          <ac:spMkLst>
            <pc:docMk/>
            <pc:sldMk cId="3249448969" sldId="1308"/>
            <ac:spMk id="17" creationId="{3DC5055D-F24E-4BEA-A0B2-22F7531CAD2A}"/>
          </ac:spMkLst>
        </pc:spChg>
      </pc:sldChg>
      <pc:sldChg chg="addSp modSp">
        <pc:chgData name="Nilberk Bulun (ETIYA)" userId="S::nilberk.bulun@etiya.com::38967f4a-61fe-4f87-9760-237147e68b4d" providerId="AD" clId="Web-{36A7D460-1857-D1EE-1069-AA423CFA1BBF}" dt="2024-10-27T12:20:26.450" v="32" actId="1076"/>
        <pc:sldMkLst>
          <pc:docMk/>
          <pc:sldMk cId="354949668" sldId="1314"/>
        </pc:sldMkLst>
      </pc:sldChg>
      <pc:sldChg chg="modSp">
        <pc:chgData name="Nilberk Bulun (ETIYA)" userId="S::nilberk.bulun@etiya.com::38967f4a-61fe-4f87-9760-237147e68b4d" providerId="AD" clId="Web-{36A7D460-1857-D1EE-1069-AA423CFA1BBF}" dt="2024-10-27T12:18:47.354" v="21" actId="1076"/>
        <pc:sldMkLst>
          <pc:docMk/>
          <pc:sldMk cId="2328755484" sldId="1318"/>
        </pc:sldMkLst>
      </pc:sldChg>
      <pc:sldChg chg="modSp">
        <pc:chgData name="Nilberk Bulun (ETIYA)" userId="S::nilberk.bulun@etiya.com::38967f4a-61fe-4f87-9760-237147e68b4d" providerId="AD" clId="Web-{36A7D460-1857-D1EE-1069-AA423CFA1BBF}" dt="2024-10-27T12:03:11.901" v="9" actId="20577"/>
        <pc:sldMkLst>
          <pc:docMk/>
          <pc:sldMk cId="728181891" sldId="1323"/>
        </pc:sldMkLst>
        <pc:spChg chg="mod">
          <ac:chgData name="Nilberk Bulun (ETIYA)" userId="S::nilberk.bulun@etiya.com::38967f4a-61fe-4f87-9760-237147e68b4d" providerId="AD" clId="Web-{36A7D460-1857-D1EE-1069-AA423CFA1BBF}" dt="2024-10-27T12:03:11.901" v="9" actId="20577"/>
          <ac:spMkLst>
            <pc:docMk/>
            <pc:sldMk cId="728181891" sldId="1323"/>
            <ac:spMk id="8" creationId="{7317D133-020A-850C-6825-1F0C69B5A735}"/>
          </ac:spMkLst>
        </pc:spChg>
      </pc:sldChg>
    </pc:docChg>
  </pc:docChgLst>
  <pc:docChgLst>
    <pc:chgData name="Selda Çelik (ETIYA)" userId="S::selda.celik@etiya.com::5dee5a83-f15e-4c0e-bfe3-a71fffcb0a60" providerId="AD" clId="Web-{C1FB4D95-6F68-5629-FB57-24D3B67DD207}"/>
    <pc:docChg chg="modSld">
      <pc:chgData name="Selda Çelik (ETIYA)" userId="S::selda.celik@etiya.com::5dee5a83-f15e-4c0e-bfe3-a71fffcb0a60" providerId="AD" clId="Web-{C1FB4D95-6F68-5629-FB57-24D3B67DD207}" dt="2024-10-30T06:55:03.044" v="2" actId="20577"/>
      <pc:docMkLst>
        <pc:docMk/>
      </pc:docMkLst>
      <pc:sldChg chg="modSp">
        <pc:chgData name="Selda Çelik (ETIYA)" userId="S::selda.celik@etiya.com::5dee5a83-f15e-4c0e-bfe3-a71fffcb0a60" providerId="AD" clId="Web-{C1FB4D95-6F68-5629-FB57-24D3B67DD207}" dt="2024-10-30T06:55:03.044" v="2" actId="20577"/>
        <pc:sldMkLst>
          <pc:docMk/>
          <pc:sldMk cId="349149844" sldId="1284"/>
        </pc:sldMkLst>
        <pc:spChg chg="mod">
          <ac:chgData name="Selda Çelik (ETIYA)" userId="S::selda.celik@etiya.com::5dee5a83-f15e-4c0e-bfe3-a71fffcb0a60" providerId="AD" clId="Web-{C1FB4D95-6F68-5629-FB57-24D3B67DD207}" dt="2024-10-30T06:55:03.044" v="2" actId="20577"/>
          <ac:spMkLst>
            <pc:docMk/>
            <pc:sldMk cId="349149844" sldId="1284"/>
            <ac:spMk id="4" creationId="{76796058-B6D6-CF1B-DFE5-28D52980355E}"/>
          </ac:spMkLst>
        </pc:spChg>
      </pc:sldChg>
    </pc:docChg>
  </pc:docChgLst>
  <pc:docChgLst>
    <pc:chgData name="Dilara Gebeş (ETIYA)" userId="S::dilara.gebes@etiya.com::59e3df78-6c1b-4207-b7aa-40b26714f197" providerId="AD" clId="Web-{5C14FE98-712B-D09C-A5E5-ED0AA63BEDB1}"/>
    <pc:docChg chg="sldOrd">
      <pc:chgData name="Dilara Gebeş (ETIYA)" userId="S::dilara.gebes@etiya.com::59e3df78-6c1b-4207-b7aa-40b26714f197" providerId="AD" clId="Web-{5C14FE98-712B-D09C-A5E5-ED0AA63BEDB1}" dt="2024-10-29T22:08:35.576" v="0"/>
      <pc:docMkLst>
        <pc:docMk/>
      </pc:docMkLst>
      <pc:sldChg chg="ord">
        <pc:chgData name="Dilara Gebeş (ETIYA)" userId="S::dilara.gebes@etiya.com::59e3df78-6c1b-4207-b7aa-40b26714f197" providerId="AD" clId="Web-{5C14FE98-712B-D09C-A5E5-ED0AA63BEDB1}" dt="2024-10-29T22:08:35.576" v="0"/>
        <pc:sldMkLst>
          <pc:docMk/>
          <pc:sldMk cId="879510016" sldId="1342"/>
        </pc:sldMkLst>
      </pc:sldChg>
    </pc:docChg>
  </pc:docChgLst>
  <pc:docChgLst>
    <pc:chgData name="Selda Çelik (ETIYA)" userId="S::selda.celik@etiya.com::5dee5a83-f15e-4c0e-bfe3-a71fffcb0a60" providerId="AD" clId="Web-{ECD0F430-E4E9-7242-E74E-ACF6661F15E3}"/>
    <pc:docChg chg="modSld sldOrd">
      <pc:chgData name="Selda Çelik (ETIYA)" userId="S::selda.celik@etiya.com::5dee5a83-f15e-4c0e-bfe3-a71fffcb0a60" providerId="AD" clId="Web-{ECD0F430-E4E9-7242-E74E-ACF6661F15E3}" dt="2024-10-29T11:00:41.691" v="13"/>
      <pc:docMkLst>
        <pc:docMk/>
      </pc:docMkLst>
      <pc:sldChg chg="ord">
        <pc:chgData name="Selda Çelik (ETIYA)" userId="S::selda.celik@etiya.com::5dee5a83-f15e-4c0e-bfe3-a71fffcb0a60" providerId="AD" clId="Web-{ECD0F430-E4E9-7242-E74E-ACF6661F15E3}" dt="2024-10-29T11:00:41.691" v="13"/>
        <pc:sldMkLst>
          <pc:docMk/>
          <pc:sldMk cId="4003292723" sldId="365"/>
        </pc:sldMkLst>
      </pc:sldChg>
      <pc:sldChg chg="ord">
        <pc:chgData name="Selda Çelik (ETIYA)" userId="S::selda.celik@etiya.com::5dee5a83-f15e-4c0e-bfe3-a71fffcb0a60" providerId="AD" clId="Web-{ECD0F430-E4E9-7242-E74E-ACF6661F15E3}" dt="2024-10-29T10:57:23.122" v="0"/>
        <pc:sldMkLst>
          <pc:docMk/>
          <pc:sldMk cId="1609605571" sldId="1297"/>
        </pc:sldMkLst>
      </pc:sldChg>
      <pc:sldChg chg="ord">
        <pc:chgData name="Selda Çelik (ETIYA)" userId="S::selda.celik@etiya.com::5dee5a83-f15e-4c0e-bfe3-a71fffcb0a60" providerId="AD" clId="Web-{ECD0F430-E4E9-7242-E74E-ACF6661F15E3}" dt="2024-10-29T10:59:29.157" v="11"/>
        <pc:sldMkLst>
          <pc:docMk/>
          <pc:sldMk cId="590673707" sldId="1299"/>
        </pc:sldMkLst>
      </pc:sldChg>
      <pc:sldChg chg="ord">
        <pc:chgData name="Selda Çelik (ETIYA)" userId="S::selda.celik@etiya.com::5dee5a83-f15e-4c0e-bfe3-a71fffcb0a60" providerId="AD" clId="Web-{ECD0F430-E4E9-7242-E74E-ACF6661F15E3}" dt="2024-10-29T10:59:29.204" v="12"/>
        <pc:sldMkLst>
          <pc:docMk/>
          <pc:sldMk cId="3568336694" sldId="1312"/>
        </pc:sldMkLst>
      </pc:sldChg>
      <pc:sldChg chg="modSp">
        <pc:chgData name="Selda Çelik (ETIYA)" userId="S::selda.celik@etiya.com::5dee5a83-f15e-4c0e-bfe3-a71fffcb0a60" providerId="AD" clId="Web-{ECD0F430-E4E9-7242-E74E-ACF6661F15E3}" dt="2024-10-29T10:59:12.375" v="10" actId="1076"/>
        <pc:sldMkLst>
          <pc:docMk/>
          <pc:sldMk cId="2928273346" sldId="1321"/>
        </pc:sldMkLst>
        <pc:spChg chg="mod">
          <ac:chgData name="Selda Çelik (ETIYA)" userId="S::selda.celik@etiya.com::5dee5a83-f15e-4c0e-bfe3-a71fffcb0a60" providerId="AD" clId="Web-{ECD0F430-E4E9-7242-E74E-ACF6661F15E3}" dt="2024-10-29T10:59:12.375" v="10" actId="1076"/>
          <ac:spMkLst>
            <pc:docMk/>
            <pc:sldMk cId="2928273346" sldId="1321"/>
            <ac:spMk id="2" creationId="{8DD73413-3E86-6F45-AAB4-F2133DDA5AA8}"/>
          </ac:spMkLst>
        </pc:spChg>
      </pc:sldChg>
    </pc:docChg>
  </pc:docChgLst>
  <pc:docChgLst>
    <pc:chgData name="Selda Çelik (ETIYA)" userId="S::selda.celik@etiya.com::5dee5a83-f15e-4c0e-bfe3-a71fffcb0a60" providerId="AD" clId="Web-{EA8738AD-A9CE-3B2B-BCE3-95EE448EE5B3}"/>
    <pc:docChg chg="modSld">
      <pc:chgData name="Selda Çelik (ETIYA)" userId="S::selda.celik@etiya.com::5dee5a83-f15e-4c0e-bfe3-a71fffcb0a60" providerId="AD" clId="Web-{EA8738AD-A9CE-3B2B-BCE3-95EE448EE5B3}" dt="2024-11-06T21:49:56.185" v="8"/>
      <pc:docMkLst>
        <pc:docMk/>
      </pc:docMkLst>
      <pc:sldChg chg="modSp modNotes">
        <pc:chgData name="Selda Çelik (ETIYA)" userId="S::selda.celik@etiya.com::5dee5a83-f15e-4c0e-bfe3-a71fffcb0a60" providerId="AD" clId="Web-{EA8738AD-A9CE-3B2B-BCE3-95EE448EE5B3}" dt="2024-11-06T21:49:56.185" v="8"/>
        <pc:sldMkLst>
          <pc:docMk/>
          <pc:sldMk cId="216088248" sldId="1353"/>
        </pc:sldMkLst>
        <pc:picChg chg="mod">
          <ac:chgData name="Selda Çelik (ETIYA)" userId="S::selda.celik@etiya.com::5dee5a83-f15e-4c0e-bfe3-a71fffcb0a60" providerId="AD" clId="Web-{EA8738AD-A9CE-3B2B-BCE3-95EE448EE5B3}" dt="2024-11-06T21:49:07.090" v="3" actId="1076"/>
          <ac:picMkLst>
            <pc:docMk/>
            <pc:sldMk cId="216088248" sldId="1353"/>
            <ac:picMk id="7" creationId="{B8E2F453-284B-8EA3-C47C-AC0B89338FD0}"/>
          </ac:picMkLst>
        </pc:picChg>
      </pc:sldChg>
    </pc:docChg>
  </pc:docChgLst>
  <pc:docChgLst>
    <pc:chgData name="Selda Çelik (ETIYA)" userId="S::selda.celik@etiya.com::5dee5a83-f15e-4c0e-bfe3-a71fffcb0a60" providerId="AD" clId="Web-{E2DEE0F3-A889-AFF5-8122-F0DBCAA7DC2F}"/>
    <pc:docChg chg="modSld">
      <pc:chgData name="Selda Çelik (ETIYA)" userId="S::selda.celik@etiya.com::5dee5a83-f15e-4c0e-bfe3-a71fffcb0a60" providerId="AD" clId="Web-{E2DEE0F3-A889-AFF5-8122-F0DBCAA7DC2F}" dt="2024-11-06T21:44:18.569" v="25"/>
      <pc:docMkLst>
        <pc:docMk/>
      </pc:docMkLst>
      <pc:sldChg chg="modNotes">
        <pc:chgData name="Selda Çelik (ETIYA)" userId="S::selda.celik@etiya.com::5dee5a83-f15e-4c0e-bfe3-a71fffcb0a60" providerId="AD" clId="Web-{E2DEE0F3-A889-AFF5-8122-F0DBCAA7DC2F}" dt="2024-11-06T21:44:05.131" v="16"/>
        <pc:sldMkLst>
          <pc:docMk/>
          <pc:sldMk cId="3994848008" sldId="1295"/>
        </pc:sldMkLst>
      </pc:sldChg>
      <pc:sldChg chg="modNotes">
        <pc:chgData name="Selda Çelik (ETIYA)" userId="S::selda.celik@etiya.com::5dee5a83-f15e-4c0e-bfe3-a71fffcb0a60" providerId="AD" clId="Web-{E2DEE0F3-A889-AFF5-8122-F0DBCAA7DC2F}" dt="2024-11-06T21:44:18.569" v="25"/>
        <pc:sldMkLst>
          <pc:docMk/>
          <pc:sldMk cId="1190078657" sldId="1296"/>
        </pc:sldMkLst>
      </pc:sldChg>
      <pc:sldChg chg="modNotes">
        <pc:chgData name="Selda Çelik (ETIYA)" userId="S::selda.celik@etiya.com::5dee5a83-f15e-4c0e-bfe3-a71fffcb0a60" providerId="AD" clId="Web-{E2DEE0F3-A889-AFF5-8122-F0DBCAA7DC2F}" dt="2024-11-06T21:44:13.741" v="21"/>
        <pc:sldMkLst>
          <pc:docMk/>
          <pc:sldMk cId="1609605571" sldId="1297"/>
        </pc:sldMkLst>
      </pc:sldChg>
      <pc:sldChg chg="modNotes">
        <pc:chgData name="Selda Çelik (ETIYA)" userId="S::selda.celik@etiya.com::5dee5a83-f15e-4c0e-bfe3-a71fffcb0a60" providerId="AD" clId="Web-{E2DEE0F3-A889-AFF5-8122-F0DBCAA7DC2F}" dt="2024-11-06T21:42:47.267" v="4"/>
        <pc:sldMkLst>
          <pc:docMk/>
          <pc:sldMk cId="216088248" sldId="1353"/>
        </pc:sldMkLst>
      </pc:sldChg>
    </pc:docChg>
  </pc:docChgLst>
  <pc:docChgLst>
    <pc:chgData name="Selda Çelik (ETIYA)" userId="S::selda.celik@etiya.com::5dee5a83-f15e-4c0e-bfe3-a71fffcb0a60" providerId="AD" clId="Web-{D1E2F010-2ADF-5168-B142-41812EA767BA}"/>
    <pc:docChg chg="modSld">
      <pc:chgData name="Selda Çelik (ETIYA)" userId="S::selda.celik@etiya.com::5dee5a83-f15e-4c0e-bfe3-a71fffcb0a60" providerId="AD" clId="Web-{D1E2F010-2ADF-5168-B142-41812EA767BA}" dt="2024-11-06T19:38:43.035" v="131"/>
      <pc:docMkLst>
        <pc:docMk/>
      </pc:docMkLst>
      <pc:sldChg chg="modNotes">
        <pc:chgData name="Selda Çelik (ETIYA)" userId="S::selda.celik@etiya.com::5dee5a83-f15e-4c0e-bfe3-a71fffcb0a60" providerId="AD" clId="Web-{D1E2F010-2ADF-5168-B142-41812EA767BA}" dt="2024-11-06T19:38:43.035" v="131"/>
        <pc:sldMkLst>
          <pc:docMk/>
          <pc:sldMk cId="4027806151" sldId="1277"/>
        </pc:sldMkLst>
      </pc:sldChg>
      <pc:sldChg chg="modSp modNotes">
        <pc:chgData name="Selda Çelik (ETIYA)" userId="S::selda.celik@etiya.com::5dee5a83-f15e-4c0e-bfe3-a71fffcb0a60" providerId="AD" clId="Web-{D1E2F010-2ADF-5168-B142-41812EA767BA}" dt="2024-11-06T19:37:25.423" v="125" actId="1076"/>
        <pc:sldMkLst>
          <pc:docMk/>
          <pc:sldMk cId="3249448969" sldId="1308"/>
        </pc:sldMkLst>
        <pc:spChg chg="mod">
          <ac:chgData name="Selda Çelik (ETIYA)" userId="S::selda.celik@etiya.com::5dee5a83-f15e-4c0e-bfe3-a71fffcb0a60" providerId="AD" clId="Web-{D1E2F010-2ADF-5168-B142-41812EA767BA}" dt="2024-11-06T19:35:25.310" v="95" actId="20577"/>
          <ac:spMkLst>
            <pc:docMk/>
            <pc:sldMk cId="3249448969" sldId="1308"/>
            <ac:spMk id="6" creationId="{E00DDF1E-2B49-B74F-803F-94B3812C6EF5}"/>
          </ac:spMkLst>
        </pc:spChg>
        <pc:spChg chg="mod">
          <ac:chgData name="Selda Çelik (ETIYA)" userId="S::selda.celik@etiya.com::5dee5a83-f15e-4c0e-bfe3-a71fffcb0a60" providerId="AD" clId="Web-{D1E2F010-2ADF-5168-B142-41812EA767BA}" dt="2024-11-06T19:37:25.423" v="125" actId="1076"/>
          <ac:spMkLst>
            <pc:docMk/>
            <pc:sldMk cId="3249448969" sldId="1308"/>
            <ac:spMk id="8" creationId="{D17EBADE-47CE-8244-A747-D7F4BF65E890}"/>
          </ac:spMkLst>
        </pc:spChg>
        <pc:spChg chg="mod">
          <ac:chgData name="Selda Çelik (ETIYA)" userId="S::selda.celik@etiya.com::5dee5a83-f15e-4c0e-bfe3-a71fffcb0a60" providerId="AD" clId="Web-{D1E2F010-2ADF-5168-B142-41812EA767BA}" dt="2024-11-06T19:37:11.845" v="123" actId="1076"/>
          <ac:spMkLst>
            <pc:docMk/>
            <pc:sldMk cId="3249448969" sldId="1308"/>
            <ac:spMk id="11" creationId="{01E6D744-01D6-9F44-A012-4D28097F7177}"/>
          </ac:spMkLst>
        </pc:spChg>
        <pc:spChg chg="mod">
          <ac:chgData name="Selda Çelik (ETIYA)" userId="S::selda.celik@etiya.com::5dee5a83-f15e-4c0e-bfe3-a71fffcb0a60" providerId="AD" clId="Web-{D1E2F010-2ADF-5168-B142-41812EA767BA}" dt="2024-11-06T19:36:29.422" v="117" actId="14100"/>
          <ac:spMkLst>
            <pc:docMk/>
            <pc:sldMk cId="3249448969" sldId="1308"/>
            <ac:spMk id="16" creationId="{52CA4CED-4B6A-4217-8923-B9FEF463E7FA}"/>
          </ac:spMkLst>
        </pc:spChg>
        <pc:spChg chg="mod">
          <ac:chgData name="Selda Çelik (ETIYA)" userId="S::selda.celik@etiya.com::5dee5a83-f15e-4c0e-bfe3-a71fffcb0a60" providerId="AD" clId="Web-{D1E2F010-2ADF-5168-B142-41812EA767BA}" dt="2024-11-06T19:36:38.984" v="118" actId="20577"/>
          <ac:spMkLst>
            <pc:docMk/>
            <pc:sldMk cId="3249448969" sldId="1308"/>
            <ac:spMk id="17" creationId="{3DC5055D-F24E-4BEA-A0B2-22F7531CAD2A}"/>
          </ac:spMkLst>
        </pc:spChg>
        <pc:cxnChg chg="mod">
          <ac:chgData name="Selda Çelik (ETIYA)" userId="S::selda.celik@etiya.com::5dee5a83-f15e-4c0e-bfe3-a71fffcb0a60" providerId="AD" clId="Web-{D1E2F010-2ADF-5168-B142-41812EA767BA}" dt="2024-11-06T19:37:02.985" v="121" actId="1076"/>
          <ac:cxnSpMkLst>
            <pc:docMk/>
            <pc:sldMk cId="3249448969" sldId="1308"/>
            <ac:cxnSpMk id="7" creationId="{8281CA14-E586-664E-B8F8-6508830F9AD0}"/>
          </ac:cxnSpMkLst>
        </pc:cxnChg>
        <pc:cxnChg chg="mod">
          <ac:chgData name="Selda Çelik (ETIYA)" userId="S::selda.celik@etiya.com::5dee5a83-f15e-4c0e-bfe3-a71fffcb0a60" providerId="AD" clId="Web-{D1E2F010-2ADF-5168-B142-41812EA767BA}" dt="2024-11-06T19:37:05.891" v="122" actId="1076"/>
          <ac:cxnSpMkLst>
            <pc:docMk/>
            <pc:sldMk cId="3249448969" sldId="1308"/>
            <ac:cxnSpMk id="13" creationId="{B8DF088D-ECBE-D140-BE74-4A6275CC71C9}"/>
          </ac:cxnSpMkLst>
        </pc:cxnChg>
      </pc:sldChg>
      <pc:sldChg chg="modNotes">
        <pc:chgData name="Selda Çelik (ETIYA)" userId="S::selda.celik@etiya.com::5dee5a83-f15e-4c0e-bfe3-a71fffcb0a60" providerId="AD" clId="Web-{D1E2F010-2ADF-5168-B142-41812EA767BA}" dt="2024-11-06T19:29:51.222" v="68"/>
        <pc:sldMkLst>
          <pc:docMk/>
          <pc:sldMk cId="216088248" sldId="1353"/>
        </pc:sldMkLst>
      </pc:sldChg>
    </pc:docChg>
  </pc:docChgLst>
  <pc:docChgLst>
    <pc:chgData name="Selda Çelik (ETIYA)" userId="S::selda.celik@etiya.com::5dee5a83-f15e-4c0e-bfe3-a71fffcb0a60" providerId="AD" clId="Web-{3D4A9E27-0C4C-9A37-1442-7004590DC8A2}"/>
    <pc:docChg chg="modSld">
      <pc:chgData name="Selda Çelik (ETIYA)" userId="S::selda.celik@etiya.com::5dee5a83-f15e-4c0e-bfe3-a71fffcb0a60" providerId="AD" clId="Web-{3D4A9E27-0C4C-9A37-1442-7004590DC8A2}" dt="2024-10-27T14:21:56.080" v="119" actId="688"/>
      <pc:docMkLst>
        <pc:docMk/>
      </pc:docMkLst>
      <pc:sldChg chg="addSp delSp modSp">
        <pc:chgData name="Selda Çelik (ETIYA)" userId="S::selda.celik@etiya.com::5dee5a83-f15e-4c0e-bfe3-a71fffcb0a60" providerId="AD" clId="Web-{3D4A9E27-0C4C-9A37-1442-7004590DC8A2}" dt="2024-10-27T14:21:56.080" v="119" actId="688"/>
        <pc:sldMkLst>
          <pc:docMk/>
          <pc:sldMk cId="2864650418" sldId="1330"/>
        </pc:sldMkLst>
      </pc:sldChg>
    </pc:docChg>
  </pc:docChgLst>
  <pc:docChgLst>
    <pc:chgData name="Didem Boran (ETIYA)" userId="S::didem.boran@etiya.com::7a140253-b085-4348-83ae-e28b081f1b6a" providerId="AD" clId="Web-{F67C11D7-A188-092D-C1B2-9B6A21B620BE}"/>
    <pc:docChg chg="modSld">
      <pc:chgData name="Didem Boran (ETIYA)" userId="S::didem.boran@etiya.com::7a140253-b085-4348-83ae-e28b081f1b6a" providerId="AD" clId="Web-{F67C11D7-A188-092D-C1B2-9B6A21B620BE}" dt="2024-10-29T22:16:00.527" v="22" actId="1076"/>
      <pc:docMkLst>
        <pc:docMk/>
      </pc:docMkLst>
      <pc:sldChg chg="addSp modSp">
        <pc:chgData name="Didem Boran (ETIYA)" userId="S::didem.boran@etiya.com::7a140253-b085-4348-83ae-e28b081f1b6a" providerId="AD" clId="Web-{F67C11D7-A188-092D-C1B2-9B6A21B620BE}" dt="2024-10-29T22:16:00.527" v="22" actId="1076"/>
        <pc:sldMkLst>
          <pc:docMk/>
          <pc:sldMk cId="1063184890" sldId="1349"/>
        </pc:sldMkLst>
        <pc:spChg chg="mod">
          <ac:chgData name="Didem Boran (ETIYA)" userId="S::didem.boran@etiya.com::7a140253-b085-4348-83ae-e28b081f1b6a" providerId="AD" clId="Web-{F67C11D7-A188-092D-C1B2-9B6A21B620BE}" dt="2024-10-29T22:13:00.790" v="14" actId="1076"/>
          <ac:spMkLst>
            <pc:docMk/>
            <pc:sldMk cId="1063184890" sldId="1349"/>
            <ac:spMk id="3" creationId="{5AD6F477-34E8-8C73-70E9-D04A9040AB9A}"/>
          </ac:spMkLst>
        </pc:spChg>
        <pc:spChg chg="mod">
          <ac:chgData name="Didem Boran (ETIYA)" userId="S::didem.boran@etiya.com::7a140253-b085-4348-83ae-e28b081f1b6a" providerId="AD" clId="Web-{F67C11D7-A188-092D-C1B2-9B6A21B620BE}" dt="2024-10-29T22:16:00.527" v="22" actId="1076"/>
          <ac:spMkLst>
            <pc:docMk/>
            <pc:sldMk cId="1063184890" sldId="1349"/>
            <ac:spMk id="8" creationId="{910989EB-E672-3F94-084F-13454C6C6153}"/>
          </ac:spMkLst>
        </pc:spChg>
        <pc:picChg chg="add mod">
          <ac:chgData name="Didem Boran (ETIYA)" userId="S::didem.boran@etiya.com::7a140253-b085-4348-83ae-e28b081f1b6a" providerId="AD" clId="Web-{F67C11D7-A188-092D-C1B2-9B6A21B620BE}" dt="2024-10-29T22:13:50.416" v="21" actId="1076"/>
          <ac:picMkLst>
            <pc:docMk/>
            <pc:sldMk cId="1063184890" sldId="1349"/>
            <ac:picMk id="2" creationId="{05157FF0-B48E-327F-EABD-98DECA26ADD1}"/>
          </ac:picMkLst>
        </pc:picChg>
        <pc:picChg chg="add mod">
          <ac:chgData name="Didem Boran (ETIYA)" userId="S::didem.boran@etiya.com::7a140253-b085-4348-83ae-e28b081f1b6a" providerId="AD" clId="Web-{F67C11D7-A188-092D-C1B2-9B6A21B620BE}" dt="2024-10-29T22:12:38.431" v="13" actId="1076"/>
          <ac:picMkLst>
            <pc:docMk/>
            <pc:sldMk cId="1063184890" sldId="1349"/>
            <ac:picMk id="4" creationId="{90482BD7-3E33-5AF0-2ED2-A19F6A2C5285}"/>
          </ac:picMkLst>
        </pc:picChg>
        <pc:picChg chg="add mod">
          <ac:chgData name="Didem Boran (ETIYA)" userId="S::didem.boran@etiya.com::7a140253-b085-4348-83ae-e28b081f1b6a" providerId="AD" clId="Web-{F67C11D7-A188-092D-C1B2-9B6A21B620BE}" dt="2024-10-29T22:13:48.400" v="20" actId="1076"/>
          <ac:picMkLst>
            <pc:docMk/>
            <pc:sldMk cId="1063184890" sldId="1349"/>
            <ac:picMk id="6" creationId="{94930E50-9135-30F7-8718-B80ABBE43243}"/>
          </ac:picMkLst>
        </pc:picChg>
      </pc:sldChg>
      <pc:sldChg chg="delSp">
        <pc:chgData name="Didem Boran (ETIYA)" userId="S::didem.boran@etiya.com::7a140253-b085-4348-83ae-e28b081f1b6a" providerId="AD" clId="Web-{F67C11D7-A188-092D-C1B2-9B6A21B620BE}" dt="2024-10-29T22:06:40.082" v="0"/>
        <pc:sldMkLst>
          <pc:docMk/>
          <pc:sldMk cId="2212929224" sldId="1355"/>
        </pc:sldMkLst>
      </pc:sldChg>
    </pc:docChg>
  </pc:docChgLst>
  <pc:docChgLst>
    <pc:chgData name="Selda Çelik (ETIYA)" userId="S::selda.celik@etiya.com::5dee5a83-f15e-4c0e-bfe3-a71fffcb0a60" providerId="AD" clId="Web-{E5BA6D25-3808-1C66-BEF6-27D4EEEC7764}"/>
    <pc:docChg chg="modSld">
      <pc:chgData name="Selda Çelik (ETIYA)" userId="S::selda.celik@etiya.com::5dee5a83-f15e-4c0e-bfe3-a71fffcb0a60" providerId="AD" clId="Web-{E5BA6D25-3808-1C66-BEF6-27D4EEEC7764}" dt="2024-11-04T20:48:21.534" v="136"/>
      <pc:docMkLst>
        <pc:docMk/>
      </pc:docMkLst>
      <pc:sldChg chg="modNotes">
        <pc:chgData name="Selda Çelik (ETIYA)" userId="S::selda.celik@etiya.com::5dee5a83-f15e-4c0e-bfe3-a71fffcb0a60" providerId="AD" clId="Web-{E5BA6D25-3808-1C66-BEF6-27D4EEEC7764}" dt="2024-11-04T20:39:59.790" v="46"/>
        <pc:sldMkLst>
          <pc:docMk/>
          <pc:sldMk cId="819720290" sldId="391"/>
        </pc:sldMkLst>
      </pc:sldChg>
      <pc:sldChg chg="modNotes">
        <pc:chgData name="Selda Çelik (ETIYA)" userId="S::selda.celik@etiya.com::5dee5a83-f15e-4c0e-bfe3-a71fffcb0a60" providerId="AD" clId="Web-{E5BA6D25-3808-1C66-BEF6-27D4EEEC7764}" dt="2024-11-04T20:48:21.534" v="136"/>
        <pc:sldMkLst>
          <pc:docMk/>
          <pc:sldMk cId="349149844" sldId="1284"/>
        </pc:sldMkLst>
      </pc:sldChg>
      <pc:sldChg chg="modNotes">
        <pc:chgData name="Selda Çelik (ETIYA)" userId="S::selda.celik@etiya.com::5dee5a83-f15e-4c0e-bfe3-a71fffcb0a60" providerId="AD" clId="Web-{E5BA6D25-3808-1C66-BEF6-27D4EEEC7764}" dt="2024-11-04T20:46:07.453" v="49"/>
        <pc:sldMkLst>
          <pc:docMk/>
          <pc:sldMk cId="868610624" sldId="1290"/>
        </pc:sldMkLst>
      </pc:sldChg>
      <pc:sldChg chg="modNotes">
        <pc:chgData name="Selda Çelik (ETIYA)" userId="S::selda.celik@etiya.com::5dee5a83-f15e-4c0e-bfe3-a71fffcb0a60" providerId="AD" clId="Web-{E5BA6D25-3808-1C66-BEF6-27D4EEEC7764}" dt="2024-11-04T20:47:29.783" v="94"/>
        <pc:sldMkLst>
          <pc:docMk/>
          <pc:sldMk cId="3994848008" sldId="1295"/>
        </pc:sldMkLst>
      </pc:sldChg>
      <pc:sldChg chg="modNotes">
        <pc:chgData name="Selda Çelik (ETIYA)" userId="S::selda.celik@etiya.com::5dee5a83-f15e-4c0e-bfe3-a71fffcb0a60" providerId="AD" clId="Web-{E5BA6D25-3808-1C66-BEF6-27D4EEEC7764}" dt="2024-11-04T20:47:48.565" v="119"/>
        <pc:sldMkLst>
          <pc:docMk/>
          <pc:sldMk cId="1190078657" sldId="1296"/>
        </pc:sldMkLst>
      </pc:sldChg>
      <pc:sldChg chg="modNotes">
        <pc:chgData name="Selda Çelik (ETIYA)" userId="S::selda.celik@etiya.com::5dee5a83-f15e-4c0e-bfe3-a71fffcb0a60" providerId="AD" clId="Web-{E5BA6D25-3808-1C66-BEF6-27D4EEEC7764}" dt="2024-11-04T20:47:40.330" v="109"/>
        <pc:sldMkLst>
          <pc:docMk/>
          <pc:sldMk cId="1609605571" sldId="1297"/>
        </pc:sldMkLst>
      </pc:sldChg>
    </pc:docChg>
  </pc:docChgLst>
  <pc:docChgLst>
    <pc:chgData name="Canan Çoşkun (ETIYA)" userId="S::canan.coskun@etiya.com::8d92b75a-af8c-4bea-b439-9f7c4fe93f6a" providerId="AD" clId="Web-{B6AC8376-6B89-D486-114D-7BB2892FEBB8}"/>
    <pc:docChg chg="addSld delSld modSld">
      <pc:chgData name="Canan Çoşkun (ETIYA)" userId="S::canan.coskun@etiya.com::8d92b75a-af8c-4bea-b439-9f7c4fe93f6a" providerId="AD" clId="Web-{B6AC8376-6B89-D486-114D-7BB2892FEBB8}" dt="2024-10-26T15:09:46.409" v="199"/>
      <pc:docMkLst>
        <pc:docMk/>
      </pc:docMkLst>
      <pc:sldChg chg="add">
        <pc:chgData name="Canan Çoşkun (ETIYA)" userId="S::canan.coskun@etiya.com::8d92b75a-af8c-4bea-b439-9f7c4fe93f6a" providerId="AD" clId="Web-{B6AC8376-6B89-D486-114D-7BB2892FEBB8}" dt="2024-10-26T14:33:27.055" v="30"/>
        <pc:sldMkLst>
          <pc:docMk/>
          <pc:sldMk cId="700326076" sldId="535"/>
        </pc:sldMkLst>
      </pc:sldChg>
      <pc:sldChg chg="add">
        <pc:chgData name="Canan Çoşkun (ETIYA)" userId="S::canan.coskun@etiya.com::8d92b75a-af8c-4bea-b439-9f7c4fe93f6a" providerId="AD" clId="Web-{B6AC8376-6B89-D486-114D-7BB2892FEBB8}" dt="2024-10-26T14:33:45.806" v="31"/>
        <pc:sldMkLst>
          <pc:docMk/>
          <pc:sldMk cId="4027806151" sldId="1277"/>
        </pc:sldMkLst>
      </pc:sldChg>
      <pc:sldChg chg="addSp modSp">
        <pc:chgData name="Canan Çoşkun (ETIYA)" userId="S::canan.coskun@etiya.com::8d92b75a-af8c-4bea-b439-9f7c4fe93f6a" providerId="AD" clId="Web-{B6AC8376-6B89-D486-114D-7BB2892FEBB8}" dt="2024-10-26T14:14:42.016" v="1" actId="1076"/>
        <pc:sldMkLst>
          <pc:docMk/>
          <pc:sldMk cId="349149844" sldId="1284"/>
        </pc:sldMkLst>
        <pc:spChg chg="add mod">
          <ac:chgData name="Canan Çoşkun (ETIYA)" userId="S::canan.coskun@etiya.com::8d92b75a-af8c-4bea-b439-9f7c4fe93f6a" providerId="AD" clId="Web-{B6AC8376-6B89-D486-114D-7BB2892FEBB8}" dt="2024-10-26T14:14:42.016" v="1" actId="1076"/>
          <ac:spMkLst>
            <pc:docMk/>
            <pc:sldMk cId="349149844" sldId="1284"/>
            <ac:spMk id="2" creationId="{C58F8D5B-E441-9F41-93AB-418EA3E7CCD6}"/>
          </ac:spMkLst>
        </pc:spChg>
      </pc:sldChg>
      <pc:sldChg chg="addSp delSp modSp add mod replId setBg">
        <pc:chgData name="Canan Çoşkun (ETIYA)" userId="S::canan.coskun@etiya.com::8d92b75a-af8c-4bea-b439-9f7c4fe93f6a" providerId="AD" clId="Web-{B6AC8376-6B89-D486-114D-7BB2892FEBB8}" dt="2024-10-26T14:30:08.001" v="20"/>
        <pc:sldMkLst>
          <pc:docMk/>
          <pc:sldMk cId="1881444719" sldId="1301"/>
        </pc:sldMkLst>
        <pc:spChg chg="add">
          <ac:chgData name="Canan Çoşkun (ETIYA)" userId="S::canan.coskun@etiya.com::8d92b75a-af8c-4bea-b439-9f7c4fe93f6a" providerId="AD" clId="Web-{B6AC8376-6B89-D486-114D-7BB2892FEBB8}" dt="2024-10-26T14:30:08.001" v="20"/>
          <ac:spMkLst>
            <pc:docMk/>
            <pc:sldMk cId="1881444719" sldId="1301"/>
            <ac:spMk id="9" creationId="{42A4FC2C-047E-45A5-965D-8E1E3BF09BC6}"/>
          </ac:spMkLst>
        </pc:spChg>
        <pc:picChg chg="add mod">
          <ac:chgData name="Canan Çoşkun (ETIYA)" userId="S::canan.coskun@etiya.com::8d92b75a-af8c-4bea-b439-9f7c4fe93f6a" providerId="AD" clId="Web-{B6AC8376-6B89-D486-114D-7BB2892FEBB8}" dt="2024-10-26T14:30:08.001" v="20"/>
          <ac:picMkLst>
            <pc:docMk/>
            <pc:sldMk cId="1881444719" sldId="1301"/>
            <ac:picMk id="3" creationId="{9F05C0C8-3470-0223-F6E1-609111D09638}"/>
          </ac:picMkLst>
        </pc:picChg>
      </pc:sldChg>
      <pc:sldChg chg="addSp modSp new">
        <pc:chgData name="Canan Çoşkun (ETIYA)" userId="S::canan.coskun@etiya.com::8d92b75a-af8c-4bea-b439-9f7c4fe93f6a" providerId="AD" clId="Web-{B6AC8376-6B89-D486-114D-7BB2892FEBB8}" dt="2024-10-26T14:29:26.406" v="19" actId="1076"/>
        <pc:sldMkLst>
          <pc:docMk/>
          <pc:sldMk cId="1805254462" sldId="1302"/>
        </pc:sldMkLst>
      </pc:sldChg>
      <pc:sldChg chg="addSp modSp new">
        <pc:chgData name="Canan Çoşkun (ETIYA)" userId="S::canan.coskun@etiya.com::8d92b75a-af8c-4bea-b439-9f7c4fe93f6a" providerId="AD" clId="Web-{B6AC8376-6B89-D486-114D-7BB2892FEBB8}" dt="2024-10-26T14:30:16.752" v="22"/>
        <pc:sldMkLst>
          <pc:docMk/>
          <pc:sldMk cId="3274385283" sldId="1303"/>
        </pc:sldMkLst>
      </pc:sldChg>
      <pc:sldChg chg="addSp delSp modSp new">
        <pc:chgData name="Canan Çoşkun (ETIYA)" userId="S::canan.coskun@etiya.com::8d92b75a-af8c-4bea-b439-9f7c4fe93f6a" providerId="AD" clId="Web-{B6AC8376-6B89-D486-114D-7BB2892FEBB8}" dt="2024-10-26T14:35:26.340" v="42" actId="14100"/>
        <pc:sldMkLst>
          <pc:docMk/>
          <pc:sldMk cId="2155943958" sldId="1304"/>
        </pc:sldMkLst>
      </pc:sldChg>
      <pc:sldChg chg="addSp delSp modSp new del">
        <pc:chgData name="Canan Çoşkun (ETIYA)" userId="S::canan.coskun@etiya.com::8d92b75a-af8c-4bea-b439-9f7c4fe93f6a" providerId="AD" clId="Web-{B6AC8376-6B89-D486-114D-7BB2892FEBB8}" dt="2024-10-26T14:33:02.633" v="28"/>
        <pc:sldMkLst>
          <pc:docMk/>
          <pc:sldMk cId="2624947105" sldId="1304"/>
        </pc:sldMkLst>
      </pc:sldChg>
      <pc:sldChg chg="addSp modSp new">
        <pc:chgData name="Canan Çoşkun (ETIYA)" userId="S::canan.coskun@etiya.com::8d92b75a-af8c-4bea-b439-9f7c4fe93f6a" providerId="AD" clId="Web-{B6AC8376-6B89-D486-114D-7BB2892FEBB8}" dt="2024-10-26T14:36:08.107" v="45" actId="1076"/>
        <pc:sldMkLst>
          <pc:docMk/>
          <pc:sldMk cId="249104222" sldId="1305"/>
        </pc:sldMkLst>
      </pc:sldChg>
      <pc:sldChg chg="addSp modSp new">
        <pc:chgData name="Canan Çoşkun (ETIYA)" userId="S::canan.coskun@etiya.com::8d92b75a-af8c-4bea-b439-9f7c4fe93f6a" providerId="AD" clId="Web-{B6AC8376-6B89-D486-114D-7BB2892FEBB8}" dt="2024-10-26T14:44:13.468" v="153" actId="14100"/>
        <pc:sldMkLst>
          <pc:docMk/>
          <pc:sldMk cId="2806354783" sldId="1306"/>
        </pc:sldMkLst>
      </pc:sldChg>
      <pc:sldChg chg="addSp modSp new">
        <pc:chgData name="Canan Çoşkun (ETIYA)" userId="S::canan.coskun@etiya.com::8d92b75a-af8c-4bea-b439-9f7c4fe93f6a" providerId="AD" clId="Web-{B6AC8376-6B89-D486-114D-7BB2892FEBB8}" dt="2024-10-26T14:45:31.470" v="177" actId="1076"/>
        <pc:sldMkLst>
          <pc:docMk/>
          <pc:sldMk cId="2090778235" sldId="1307"/>
        </pc:sldMkLst>
      </pc:sldChg>
      <pc:sldChg chg="addSp modSp new">
        <pc:chgData name="Canan Çoşkun (ETIYA)" userId="S::canan.coskun@etiya.com::8d92b75a-af8c-4bea-b439-9f7c4fe93f6a" providerId="AD" clId="Web-{B6AC8376-6B89-D486-114D-7BB2892FEBB8}" dt="2024-10-26T14:51:04.963" v="195" actId="1076"/>
        <pc:sldMkLst>
          <pc:docMk/>
          <pc:sldMk cId="3249448969" sldId="1308"/>
        </pc:sldMkLst>
        <pc:spChg chg="add mod">
          <ac:chgData name="Canan Çoşkun (ETIYA)" userId="S::canan.coskun@etiya.com::8d92b75a-af8c-4bea-b439-9f7c4fe93f6a" providerId="AD" clId="Web-{B6AC8376-6B89-D486-114D-7BB2892FEBB8}" dt="2024-10-26T14:51:04.588" v="181" actId="1076"/>
          <ac:spMkLst>
            <pc:docMk/>
            <pc:sldMk cId="3249448969" sldId="1308"/>
            <ac:spMk id="3" creationId="{E9A6B44E-12DB-EF4C-A9C6-FA6C981D39F8}"/>
          </ac:spMkLst>
        </pc:spChg>
        <pc:spChg chg="add mod">
          <ac:chgData name="Canan Çoşkun (ETIYA)" userId="S::canan.coskun@etiya.com::8d92b75a-af8c-4bea-b439-9f7c4fe93f6a" providerId="AD" clId="Web-{B6AC8376-6B89-D486-114D-7BB2892FEBB8}" dt="2024-10-26T14:51:04.635" v="183" actId="1076"/>
          <ac:spMkLst>
            <pc:docMk/>
            <pc:sldMk cId="3249448969" sldId="1308"/>
            <ac:spMk id="5" creationId="{EABE5EA3-0CFB-5D4E-9E14-1D73E812293D}"/>
          </ac:spMkLst>
        </pc:spChg>
        <pc:spChg chg="add mod">
          <ac:chgData name="Canan Çoşkun (ETIYA)" userId="S::canan.coskun@etiya.com::8d92b75a-af8c-4bea-b439-9f7c4fe93f6a" providerId="AD" clId="Web-{B6AC8376-6B89-D486-114D-7BB2892FEBB8}" dt="2024-10-26T14:51:04.667" v="184" actId="1076"/>
          <ac:spMkLst>
            <pc:docMk/>
            <pc:sldMk cId="3249448969" sldId="1308"/>
            <ac:spMk id="6" creationId="{E00DDF1E-2B49-B74F-803F-94B3812C6EF5}"/>
          </ac:spMkLst>
        </pc:spChg>
        <pc:spChg chg="add mod">
          <ac:chgData name="Canan Çoşkun (ETIYA)" userId="S::canan.coskun@etiya.com::8d92b75a-af8c-4bea-b439-9f7c4fe93f6a" providerId="AD" clId="Web-{B6AC8376-6B89-D486-114D-7BB2892FEBB8}" dt="2024-10-26T14:51:04.713" v="186" actId="1076"/>
          <ac:spMkLst>
            <pc:docMk/>
            <pc:sldMk cId="3249448969" sldId="1308"/>
            <ac:spMk id="8" creationId="{D17EBADE-47CE-8244-A747-D7F4BF65E890}"/>
          </ac:spMkLst>
        </pc:spChg>
        <pc:spChg chg="add mod">
          <ac:chgData name="Canan Çoşkun (ETIYA)" userId="S::canan.coskun@etiya.com::8d92b75a-af8c-4bea-b439-9f7c4fe93f6a" providerId="AD" clId="Web-{B6AC8376-6B89-D486-114D-7BB2892FEBB8}" dt="2024-10-26T14:51:04.745" v="187" actId="1076"/>
          <ac:spMkLst>
            <pc:docMk/>
            <pc:sldMk cId="3249448969" sldId="1308"/>
            <ac:spMk id="9" creationId="{263F77F8-42B4-8842-926E-F6CE37B945C0}"/>
          </ac:spMkLst>
        </pc:spChg>
        <pc:spChg chg="add mod">
          <ac:chgData name="Canan Çoşkun (ETIYA)" userId="S::canan.coskun@etiya.com::8d92b75a-af8c-4bea-b439-9f7c4fe93f6a" providerId="AD" clId="Web-{B6AC8376-6B89-D486-114D-7BB2892FEBB8}" dt="2024-10-26T14:51:04.807" v="189" actId="1076"/>
          <ac:spMkLst>
            <pc:docMk/>
            <pc:sldMk cId="3249448969" sldId="1308"/>
            <ac:spMk id="11" creationId="{01E6D744-01D6-9F44-A012-4D28097F7177}"/>
          </ac:spMkLst>
        </pc:spChg>
        <pc:spChg chg="add mod">
          <ac:chgData name="Canan Çoşkun (ETIYA)" userId="S::canan.coskun@etiya.com::8d92b75a-af8c-4bea-b439-9f7c4fe93f6a" providerId="AD" clId="Web-{B6AC8376-6B89-D486-114D-7BB2892FEBB8}" dt="2024-10-26T14:51:04.823" v="190" actId="1076"/>
          <ac:spMkLst>
            <pc:docMk/>
            <pc:sldMk cId="3249448969" sldId="1308"/>
            <ac:spMk id="12" creationId="{19B2C41F-383A-814C-A5EB-300F803C15BF}"/>
          </ac:spMkLst>
        </pc:spChg>
        <pc:spChg chg="add mod">
          <ac:chgData name="Canan Çoşkun (ETIYA)" userId="S::canan.coskun@etiya.com::8d92b75a-af8c-4bea-b439-9f7c4fe93f6a" providerId="AD" clId="Web-{B6AC8376-6B89-D486-114D-7BB2892FEBB8}" dt="2024-10-26T14:51:04.917" v="193" actId="1076"/>
          <ac:spMkLst>
            <pc:docMk/>
            <pc:sldMk cId="3249448969" sldId="1308"/>
            <ac:spMk id="15" creationId="{F39DBECA-97BA-4048-ABB4-59942EF39CD1}"/>
          </ac:spMkLst>
        </pc:spChg>
        <pc:spChg chg="add mod">
          <ac:chgData name="Canan Çoşkun (ETIYA)" userId="S::canan.coskun@etiya.com::8d92b75a-af8c-4bea-b439-9f7c4fe93f6a" providerId="AD" clId="Web-{B6AC8376-6B89-D486-114D-7BB2892FEBB8}" dt="2024-10-26T14:51:04.932" v="194" actId="1076"/>
          <ac:spMkLst>
            <pc:docMk/>
            <pc:sldMk cId="3249448969" sldId="1308"/>
            <ac:spMk id="16" creationId="{52CA4CED-4B6A-4217-8923-B9FEF463E7FA}"/>
          </ac:spMkLst>
        </pc:spChg>
        <pc:spChg chg="add mod">
          <ac:chgData name="Canan Çoşkun (ETIYA)" userId="S::canan.coskun@etiya.com::8d92b75a-af8c-4bea-b439-9f7c4fe93f6a" providerId="AD" clId="Web-{B6AC8376-6B89-D486-114D-7BB2892FEBB8}" dt="2024-10-26T14:51:04.963" v="195" actId="1076"/>
          <ac:spMkLst>
            <pc:docMk/>
            <pc:sldMk cId="3249448969" sldId="1308"/>
            <ac:spMk id="17" creationId="{3DC5055D-F24E-4BEA-A0B2-22F7531CAD2A}"/>
          </ac:spMkLst>
        </pc:spChg>
        <pc:cxnChg chg="add mod">
          <ac:chgData name="Canan Çoşkun (ETIYA)" userId="S::canan.coskun@etiya.com::8d92b75a-af8c-4bea-b439-9f7c4fe93f6a" providerId="AD" clId="Web-{B6AC8376-6B89-D486-114D-7BB2892FEBB8}" dt="2024-10-26T14:51:04.604" v="182" actId="1076"/>
          <ac:cxnSpMkLst>
            <pc:docMk/>
            <pc:sldMk cId="3249448969" sldId="1308"/>
            <ac:cxnSpMk id="4" creationId="{FEA993BF-E194-B54D-9FB7-A57BDB6ED11C}"/>
          </ac:cxnSpMkLst>
        </pc:cxnChg>
        <pc:cxnChg chg="add mod">
          <ac:chgData name="Canan Çoşkun (ETIYA)" userId="S::canan.coskun@etiya.com::8d92b75a-af8c-4bea-b439-9f7c4fe93f6a" providerId="AD" clId="Web-{B6AC8376-6B89-D486-114D-7BB2892FEBB8}" dt="2024-10-26T14:51:04.698" v="185" actId="1076"/>
          <ac:cxnSpMkLst>
            <pc:docMk/>
            <pc:sldMk cId="3249448969" sldId="1308"/>
            <ac:cxnSpMk id="7" creationId="{8281CA14-E586-664E-B8F8-6508830F9AD0}"/>
          </ac:cxnSpMkLst>
        </pc:cxnChg>
        <pc:cxnChg chg="add mod">
          <ac:chgData name="Canan Çoşkun (ETIYA)" userId="S::canan.coskun@etiya.com::8d92b75a-af8c-4bea-b439-9f7c4fe93f6a" providerId="AD" clId="Web-{B6AC8376-6B89-D486-114D-7BB2892FEBB8}" dt="2024-10-26T14:51:04.776" v="188" actId="1076"/>
          <ac:cxnSpMkLst>
            <pc:docMk/>
            <pc:sldMk cId="3249448969" sldId="1308"/>
            <ac:cxnSpMk id="10" creationId="{E94A24D7-40D8-AA4C-88BD-F47FA40F9EB1}"/>
          </ac:cxnSpMkLst>
        </pc:cxnChg>
        <pc:cxnChg chg="add mod">
          <ac:chgData name="Canan Çoşkun (ETIYA)" userId="S::canan.coskun@etiya.com::8d92b75a-af8c-4bea-b439-9f7c4fe93f6a" providerId="AD" clId="Web-{B6AC8376-6B89-D486-114D-7BB2892FEBB8}" dt="2024-10-26T14:51:04.854" v="191" actId="1076"/>
          <ac:cxnSpMkLst>
            <pc:docMk/>
            <pc:sldMk cId="3249448969" sldId="1308"/>
            <ac:cxnSpMk id="13" creationId="{B8DF088D-ECBE-D140-BE74-4A6275CC71C9}"/>
          </ac:cxnSpMkLst>
        </pc:cxnChg>
        <pc:cxnChg chg="add mod">
          <ac:chgData name="Canan Çoşkun (ETIYA)" userId="S::canan.coskun@etiya.com::8d92b75a-af8c-4bea-b439-9f7c4fe93f6a" providerId="AD" clId="Web-{B6AC8376-6B89-D486-114D-7BB2892FEBB8}" dt="2024-10-26T14:51:04.885" v="192" actId="1076"/>
          <ac:cxnSpMkLst>
            <pc:docMk/>
            <pc:sldMk cId="3249448969" sldId="1308"/>
            <ac:cxnSpMk id="14" creationId="{1843958F-353C-524F-9E70-1933F2000751}"/>
          </ac:cxnSpMkLst>
        </pc:cxnChg>
      </pc:sldChg>
      <pc:sldChg chg="new del">
        <pc:chgData name="Canan Çoşkun (ETIYA)" userId="S::canan.coskun@etiya.com::8d92b75a-af8c-4bea-b439-9f7c4fe93f6a" providerId="AD" clId="Web-{B6AC8376-6B89-D486-114D-7BB2892FEBB8}" dt="2024-10-26T15:09:46.409" v="199"/>
        <pc:sldMkLst>
          <pc:docMk/>
          <pc:sldMk cId="1325279568" sldId="1310"/>
        </pc:sldMkLst>
      </pc:sldChg>
      <pc:sldChg chg="add del">
        <pc:chgData name="Canan Çoşkun (ETIYA)" userId="S::canan.coskun@etiya.com::8d92b75a-af8c-4bea-b439-9f7c4fe93f6a" providerId="AD" clId="Web-{B6AC8376-6B89-D486-114D-7BB2892FEBB8}" dt="2024-10-26T15:09:44.519" v="198"/>
        <pc:sldMkLst>
          <pc:docMk/>
          <pc:sldMk cId="1170769275" sldId="1311"/>
        </pc:sldMkLst>
      </pc:sldChg>
      <pc:sldMasterChg chg="addSldLayout">
        <pc:chgData name="Canan Çoşkun (ETIYA)" userId="S::canan.coskun@etiya.com::8d92b75a-af8c-4bea-b439-9f7c4fe93f6a" providerId="AD" clId="Web-{B6AC8376-6B89-D486-114D-7BB2892FEBB8}" dt="2024-10-26T14:33:27.055" v="30"/>
        <pc:sldMasterMkLst>
          <pc:docMk/>
          <pc:sldMasterMk cId="1709801642" sldId="2147483648"/>
        </pc:sldMasterMkLst>
        <pc:sldLayoutChg chg="add">
          <pc:chgData name="Canan Çoşkun (ETIYA)" userId="S::canan.coskun@etiya.com::8d92b75a-af8c-4bea-b439-9f7c4fe93f6a" providerId="AD" clId="Web-{B6AC8376-6B89-D486-114D-7BB2892FEBB8}" dt="2024-10-26T14:33:27.055" v="30"/>
          <pc:sldLayoutMkLst>
            <pc:docMk/>
            <pc:sldMasterMk cId="1709801642" sldId="2147483648"/>
            <pc:sldLayoutMk cId="651239645" sldId="2147483676"/>
          </pc:sldLayoutMkLst>
        </pc:sldLayoutChg>
      </pc:sldMasterChg>
    </pc:docChg>
  </pc:docChgLst>
  <pc:docChgLst>
    <pc:chgData name="Canan Çoşkun (ETIYA)" userId="S::canan.coskun@etiya.com::8d92b75a-af8c-4bea-b439-9f7c4fe93f6a" providerId="AD" clId="Web-{A2379EE5-F924-77D3-D89B-7F4AE08F2236}"/>
    <pc:docChg chg="modSld sldOrd">
      <pc:chgData name="Canan Çoşkun (ETIYA)" userId="S::canan.coskun@etiya.com::8d92b75a-af8c-4bea-b439-9f7c4fe93f6a" providerId="AD" clId="Web-{A2379EE5-F924-77D3-D89B-7F4AE08F2236}" dt="2024-10-26T18:11:57.709" v="2"/>
      <pc:docMkLst>
        <pc:docMk/>
      </pc:docMkLst>
      <pc:sldChg chg="ord">
        <pc:chgData name="Canan Çoşkun (ETIYA)" userId="S::canan.coskun@etiya.com::8d92b75a-af8c-4bea-b439-9f7c4fe93f6a" providerId="AD" clId="Web-{A2379EE5-F924-77D3-D89B-7F4AE08F2236}" dt="2024-10-26T18:11:57.709" v="2"/>
        <pc:sldMkLst>
          <pc:docMk/>
          <pc:sldMk cId="819720290" sldId="391"/>
        </pc:sldMkLst>
      </pc:sldChg>
      <pc:sldChg chg="modSp">
        <pc:chgData name="Canan Çoşkun (ETIYA)" userId="S::canan.coskun@etiya.com::8d92b75a-af8c-4bea-b439-9f7c4fe93f6a" providerId="AD" clId="Web-{A2379EE5-F924-77D3-D89B-7F4AE08F2236}" dt="2024-10-26T18:10:06.549" v="1" actId="20577"/>
        <pc:sldMkLst>
          <pc:docMk/>
          <pc:sldMk cId="4140109781" sldId="1309"/>
        </pc:sldMkLst>
        <pc:spChg chg="mod">
          <ac:chgData name="Canan Çoşkun (ETIYA)" userId="S::canan.coskun@etiya.com::8d92b75a-af8c-4bea-b439-9f7c4fe93f6a" providerId="AD" clId="Web-{A2379EE5-F924-77D3-D89B-7F4AE08F2236}" dt="2024-10-26T18:10:06.549" v="1" actId="20577"/>
          <ac:spMkLst>
            <pc:docMk/>
            <pc:sldMk cId="4140109781" sldId="1309"/>
            <ac:spMk id="2" creationId="{8DD73413-3E86-6F45-AAB4-F2133DDA5AA8}"/>
          </ac:spMkLst>
        </pc:spChg>
      </pc:sldChg>
    </pc:docChg>
  </pc:docChgLst>
  <pc:docChgLst>
    <pc:chgData name="Selda Çelik (ETIYA)" userId="S::selda.celik@etiya.com::5dee5a83-f15e-4c0e-bfe3-a71fffcb0a60" providerId="AD" clId="Web-{ABA63D30-6F9C-381C-C755-407541AE0B43}"/>
    <pc:docChg chg="addSld delSld modSld">
      <pc:chgData name="Selda Çelik (ETIYA)" userId="S::selda.celik@etiya.com::5dee5a83-f15e-4c0e-bfe3-a71fffcb0a60" providerId="AD" clId="Web-{ABA63D30-6F9C-381C-C755-407541AE0B43}" dt="2024-10-31T15:04:51.154" v="920"/>
      <pc:docMkLst>
        <pc:docMk/>
      </pc:docMkLst>
      <pc:sldChg chg="addSp modSp">
        <pc:chgData name="Selda Çelik (ETIYA)" userId="S::selda.celik@etiya.com::5dee5a83-f15e-4c0e-bfe3-a71fffcb0a60" providerId="AD" clId="Web-{ABA63D30-6F9C-381C-C755-407541AE0B43}" dt="2024-10-31T12:57:20.135" v="227" actId="1076"/>
        <pc:sldMkLst>
          <pc:docMk/>
          <pc:sldMk cId="117010317" sldId="319"/>
        </pc:sldMkLst>
      </pc:sldChg>
      <pc:sldChg chg="addSp modSp">
        <pc:chgData name="Selda Çelik (ETIYA)" userId="S::selda.celik@etiya.com::5dee5a83-f15e-4c0e-bfe3-a71fffcb0a60" providerId="AD" clId="Web-{ABA63D30-6F9C-381C-C755-407541AE0B43}" dt="2024-10-31T14:09:08.690" v="449" actId="1076"/>
        <pc:sldMkLst>
          <pc:docMk/>
          <pc:sldMk cId="819720290" sldId="391"/>
        </pc:sldMkLst>
        <pc:spChg chg="add mod">
          <ac:chgData name="Selda Çelik (ETIYA)" userId="S::selda.celik@etiya.com::5dee5a83-f15e-4c0e-bfe3-a71fffcb0a60" providerId="AD" clId="Web-{ABA63D30-6F9C-381C-C755-407541AE0B43}" dt="2024-10-31T14:09:08.690" v="449" actId="1076"/>
          <ac:spMkLst>
            <pc:docMk/>
            <pc:sldMk cId="819720290" sldId="391"/>
            <ac:spMk id="4" creationId="{1B684018-E37A-7720-FD24-25BE634D4468}"/>
          </ac:spMkLst>
        </pc:spChg>
      </pc:sldChg>
      <pc:sldChg chg="modSp modNotes">
        <pc:chgData name="Selda Çelik (ETIYA)" userId="S::selda.celik@etiya.com::5dee5a83-f15e-4c0e-bfe3-a71fffcb0a60" providerId="AD" clId="Web-{ABA63D30-6F9C-381C-C755-407541AE0B43}" dt="2024-10-31T14:50:07.955" v="909" actId="14100"/>
        <pc:sldMkLst>
          <pc:docMk/>
          <pc:sldMk cId="700326076" sldId="535"/>
        </pc:sldMkLst>
        <pc:spChg chg="mod">
          <ac:chgData name="Selda Çelik (ETIYA)" userId="S::selda.celik@etiya.com::5dee5a83-f15e-4c0e-bfe3-a71fffcb0a60" providerId="AD" clId="Web-{ABA63D30-6F9C-381C-C755-407541AE0B43}" dt="2024-10-31T14:50:07.955" v="909" actId="14100"/>
          <ac:spMkLst>
            <pc:docMk/>
            <pc:sldMk cId="700326076" sldId="535"/>
            <ac:spMk id="4" creationId="{E7F40BBF-917C-414E-AE07-AB6D3968043E}"/>
          </ac:spMkLst>
        </pc:spChg>
      </pc:sldChg>
      <pc:sldChg chg="addSp delSp modSp">
        <pc:chgData name="Selda Çelik (ETIYA)" userId="S::selda.celik@etiya.com::5dee5a83-f15e-4c0e-bfe3-a71fffcb0a60" providerId="AD" clId="Web-{ABA63D30-6F9C-381C-C755-407541AE0B43}" dt="2024-10-31T14:41:56.449" v="905" actId="20577"/>
        <pc:sldMkLst>
          <pc:docMk/>
          <pc:sldMk cId="4027806151" sldId="1277"/>
        </pc:sldMkLst>
        <pc:spChg chg="mod">
          <ac:chgData name="Selda Çelik (ETIYA)" userId="S::selda.celik@etiya.com::5dee5a83-f15e-4c0e-bfe3-a71fffcb0a60" providerId="AD" clId="Web-{ABA63D30-6F9C-381C-C755-407541AE0B43}" dt="2024-10-31T14:02:06.364" v="353" actId="1076"/>
          <ac:spMkLst>
            <pc:docMk/>
            <pc:sldMk cId="4027806151" sldId="1277"/>
            <ac:spMk id="3" creationId="{A5544260-1F92-B652-F9B5-E3AE05A970F3}"/>
          </ac:spMkLst>
        </pc:spChg>
        <pc:spChg chg="mod">
          <ac:chgData name="Selda Çelik (ETIYA)" userId="S::selda.celik@etiya.com::5dee5a83-f15e-4c0e-bfe3-a71fffcb0a60" providerId="AD" clId="Web-{ABA63D30-6F9C-381C-C755-407541AE0B43}" dt="2024-10-31T14:41:56.449" v="905" actId="20577"/>
          <ac:spMkLst>
            <pc:docMk/>
            <pc:sldMk cId="4027806151" sldId="1277"/>
            <ac:spMk id="5" creationId="{BC15791C-7919-715C-E335-0F1153C26DBD}"/>
          </ac:spMkLst>
        </pc:spChg>
        <pc:spChg chg="mod">
          <ac:chgData name="Selda Çelik (ETIYA)" userId="S::selda.celik@etiya.com::5dee5a83-f15e-4c0e-bfe3-a71fffcb0a60" providerId="AD" clId="Web-{ABA63D30-6F9C-381C-C755-407541AE0B43}" dt="2024-10-31T14:00:26.986" v="327" actId="1076"/>
          <ac:spMkLst>
            <pc:docMk/>
            <pc:sldMk cId="4027806151" sldId="1277"/>
            <ac:spMk id="12" creationId="{3D6C15C6-984D-4C81-D7AB-F7C1E692CD05}"/>
          </ac:spMkLst>
        </pc:spChg>
        <pc:spChg chg="mod">
          <ac:chgData name="Selda Çelik (ETIYA)" userId="S::selda.celik@etiya.com::5dee5a83-f15e-4c0e-bfe3-a71fffcb0a60" providerId="AD" clId="Web-{ABA63D30-6F9C-381C-C755-407541AE0B43}" dt="2024-10-31T14:01:49.441" v="349" actId="1076"/>
          <ac:spMkLst>
            <pc:docMk/>
            <pc:sldMk cId="4027806151" sldId="1277"/>
            <ac:spMk id="62" creationId="{76E11112-147F-F94A-8D61-2937D6C8DEA9}"/>
          </ac:spMkLst>
        </pc:spChg>
        <pc:spChg chg="mod">
          <ac:chgData name="Selda Çelik (ETIYA)" userId="S::selda.celik@etiya.com::5dee5a83-f15e-4c0e-bfe3-a71fffcb0a60" providerId="AD" clId="Web-{ABA63D30-6F9C-381C-C755-407541AE0B43}" dt="2024-10-31T14:03:24.429" v="373" actId="1076"/>
          <ac:spMkLst>
            <pc:docMk/>
            <pc:sldMk cId="4027806151" sldId="1277"/>
            <ac:spMk id="63" creationId="{186FE29E-861F-9B4D-8CE7-6CE3FF45A660}"/>
          </ac:spMkLst>
        </pc:spChg>
        <pc:spChg chg="mod">
          <ac:chgData name="Selda Çelik (ETIYA)" userId="S::selda.celik@etiya.com::5dee5a83-f15e-4c0e-bfe3-a71fffcb0a60" providerId="AD" clId="Web-{ABA63D30-6F9C-381C-C755-407541AE0B43}" dt="2024-10-31T14:03:24.444" v="374" actId="1076"/>
          <ac:spMkLst>
            <pc:docMk/>
            <pc:sldMk cId="4027806151" sldId="1277"/>
            <ac:spMk id="64" creationId="{A5B5D502-E634-C64C-9642-175CD90D141F}"/>
          </ac:spMkLst>
        </pc:spChg>
        <pc:spChg chg="mod">
          <ac:chgData name="Selda Çelik (ETIYA)" userId="S::selda.celik@etiya.com::5dee5a83-f15e-4c0e-bfe3-a71fffcb0a60" providerId="AD" clId="Web-{ABA63D30-6F9C-381C-C755-407541AE0B43}" dt="2024-10-31T14:00:26.970" v="326" actId="1076"/>
          <ac:spMkLst>
            <pc:docMk/>
            <pc:sldMk cId="4027806151" sldId="1277"/>
            <ac:spMk id="65" creationId="{03B46F56-8105-DE43-A5AD-3D5F451EC319}"/>
          </ac:spMkLst>
        </pc:spChg>
        <pc:spChg chg="mod">
          <ac:chgData name="Selda Çelik (ETIYA)" userId="S::selda.celik@etiya.com::5dee5a83-f15e-4c0e-bfe3-a71fffcb0a60" providerId="AD" clId="Web-{ABA63D30-6F9C-381C-C755-407541AE0B43}" dt="2024-10-31T14:01:49.457" v="350" actId="1076"/>
          <ac:spMkLst>
            <pc:docMk/>
            <pc:sldMk cId="4027806151" sldId="1277"/>
            <ac:spMk id="66" creationId="{F282CFFB-827E-3747-A916-F675E8E1E8AA}"/>
          </ac:spMkLst>
        </pc:spChg>
        <pc:picChg chg="mod">
          <ac:chgData name="Selda Çelik (ETIYA)" userId="S::selda.celik@etiya.com::5dee5a83-f15e-4c0e-bfe3-a71fffcb0a60" providerId="AD" clId="Web-{ABA63D30-6F9C-381C-C755-407541AE0B43}" dt="2024-10-31T14:09:35.253" v="452"/>
          <ac:picMkLst>
            <pc:docMk/>
            <pc:sldMk cId="4027806151" sldId="1277"/>
            <ac:picMk id="2" creationId="{4E79CFF7-9939-0415-C8B0-0DCEEEA3CFC9}"/>
          </ac:picMkLst>
        </pc:picChg>
        <pc:picChg chg="add mod">
          <ac:chgData name="Selda Çelik (ETIYA)" userId="S::selda.celik@etiya.com::5dee5a83-f15e-4c0e-bfe3-a71fffcb0a60" providerId="AD" clId="Web-{ABA63D30-6F9C-381C-C755-407541AE0B43}" dt="2024-10-31T14:03:55.367" v="380" actId="1076"/>
          <ac:picMkLst>
            <pc:docMk/>
            <pc:sldMk cId="4027806151" sldId="1277"/>
            <ac:picMk id="6" creationId="{F7C20B4D-48B3-463E-7A33-059459D6FC17}"/>
          </ac:picMkLst>
        </pc:picChg>
        <pc:picChg chg="add mod">
          <ac:chgData name="Selda Çelik (ETIYA)" userId="S::selda.celik@etiya.com::5dee5a83-f15e-4c0e-bfe3-a71fffcb0a60" providerId="AD" clId="Web-{ABA63D30-6F9C-381C-C755-407541AE0B43}" dt="2024-10-31T14:03:42.461" v="376" actId="1076"/>
          <ac:picMkLst>
            <pc:docMk/>
            <pc:sldMk cId="4027806151" sldId="1277"/>
            <ac:picMk id="7" creationId="{725D5197-C12E-1519-8394-2844904B93AD}"/>
          </ac:picMkLst>
        </pc:picChg>
        <pc:picChg chg="add mod modCrop">
          <ac:chgData name="Selda Çelik (ETIYA)" userId="S::selda.celik@etiya.com::5dee5a83-f15e-4c0e-bfe3-a71fffcb0a60" providerId="AD" clId="Web-{ABA63D30-6F9C-381C-C755-407541AE0B43}" dt="2024-10-31T14:04:35.853" v="388" actId="1076"/>
          <ac:picMkLst>
            <pc:docMk/>
            <pc:sldMk cId="4027806151" sldId="1277"/>
            <ac:picMk id="8" creationId="{FBB16156-8F1B-2994-ABA5-68E2BECADC75}"/>
          </ac:picMkLst>
        </pc:picChg>
        <pc:picChg chg="add mod">
          <ac:chgData name="Selda Çelik (ETIYA)" userId="S::selda.celik@etiya.com::5dee5a83-f15e-4c0e-bfe3-a71fffcb0a60" providerId="AD" clId="Web-{ABA63D30-6F9C-381C-C755-407541AE0B43}" dt="2024-10-31T14:41:13.965" v="902"/>
          <ac:picMkLst>
            <pc:docMk/>
            <pc:sldMk cId="4027806151" sldId="1277"/>
            <ac:picMk id="9" creationId="{D7441B22-82C3-54B9-6FA0-D222E1FB1E4F}"/>
          </ac:picMkLst>
        </pc:picChg>
        <pc:picChg chg="add mod">
          <ac:chgData name="Selda Çelik (ETIYA)" userId="S::selda.celik@etiya.com::5dee5a83-f15e-4c0e-bfe3-a71fffcb0a60" providerId="AD" clId="Web-{ABA63D30-6F9C-381C-C755-407541AE0B43}" dt="2024-10-31T14:04:04.133" v="384" actId="1076"/>
          <ac:picMkLst>
            <pc:docMk/>
            <pc:sldMk cId="4027806151" sldId="1277"/>
            <ac:picMk id="15" creationId="{79AC177F-77DC-9B34-4DB8-461009762FB3}"/>
          </ac:picMkLst>
        </pc:picChg>
        <pc:picChg chg="add mod">
          <ac:chgData name="Selda Çelik (ETIYA)" userId="S::selda.celik@etiya.com::5dee5a83-f15e-4c0e-bfe3-a71fffcb0a60" providerId="AD" clId="Web-{ABA63D30-6F9C-381C-C755-407541AE0B43}" dt="2024-10-31T14:03:48.851" v="378" actId="1076"/>
          <ac:picMkLst>
            <pc:docMk/>
            <pc:sldMk cId="4027806151" sldId="1277"/>
            <ac:picMk id="18" creationId="{11E1C320-E6A8-AA4D-DEEB-44E1253B4539}"/>
          </ac:picMkLst>
        </pc:picChg>
      </pc:sldChg>
      <pc:sldChg chg="addSp delSp modSp modNotes">
        <pc:chgData name="Selda Çelik (ETIYA)" userId="S::selda.celik@etiya.com::5dee5a83-f15e-4c0e-bfe3-a71fffcb0a60" providerId="AD" clId="Web-{ABA63D30-6F9C-381C-C755-407541AE0B43}" dt="2024-10-31T14:59:50.114" v="917"/>
        <pc:sldMkLst>
          <pc:docMk/>
          <pc:sldMk cId="349149844" sldId="1284"/>
        </pc:sldMkLst>
        <pc:spChg chg="add mod">
          <ac:chgData name="Selda Çelik (ETIYA)" userId="S::selda.celik@etiya.com::5dee5a83-f15e-4c0e-bfe3-a71fffcb0a60" providerId="AD" clId="Web-{ABA63D30-6F9C-381C-C755-407541AE0B43}" dt="2024-10-31T13:12:16.543" v="255" actId="20577"/>
          <ac:spMkLst>
            <pc:docMk/>
            <pc:sldMk cId="349149844" sldId="1284"/>
            <ac:spMk id="8" creationId="{EFA8CE13-EB67-E223-5609-A26B64383A55}"/>
          </ac:spMkLst>
        </pc:spChg>
      </pc:sldChg>
      <pc:sldChg chg="modSp">
        <pc:chgData name="Selda Çelik (ETIYA)" userId="S::selda.celik@etiya.com::5dee5a83-f15e-4c0e-bfe3-a71fffcb0a60" providerId="AD" clId="Web-{ABA63D30-6F9C-381C-C755-407541AE0B43}" dt="2024-10-31T14:49:46.486" v="908" actId="20577"/>
        <pc:sldMkLst>
          <pc:docMk/>
          <pc:sldMk cId="868610624" sldId="1290"/>
        </pc:sldMkLst>
        <pc:spChg chg="mod">
          <ac:chgData name="Selda Çelik (ETIYA)" userId="S::selda.celik@etiya.com::5dee5a83-f15e-4c0e-bfe3-a71fffcb0a60" providerId="AD" clId="Web-{ABA63D30-6F9C-381C-C755-407541AE0B43}" dt="2024-10-31T14:49:46.486" v="908" actId="20577"/>
          <ac:spMkLst>
            <pc:docMk/>
            <pc:sldMk cId="868610624" sldId="1290"/>
            <ac:spMk id="25" creationId="{411B2C76-FDCA-D7AC-0F43-3B59BC33D2AC}"/>
          </ac:spMkLst>
        </pc:spChg>
      </pc:sldChg>
      <pc:sldChg chg="modSp">
        <pc:chgData name="Selda Çelik (ETIYA)" userId="S::selda.celik@etiya.com::5dee5a83-f15e-4c0e-bfe3-a71fffcb0a60" providerId="AD" clId="Web-{ABA63D30-6F9C-381C-C755-407541AE0B43}" dt="2024-10-31T13:54:56.116" v="290" actId="14100"/>
        <pc:sldMkLst>
          <pc:docMk/>
          <pc:sldMk cId="1881444719" sldId="1301"/>
        </pc:sldMkLst>
        <pc:picChg chg="mod">
          <ac:chgData name="Selda Çelik (ETIYA)" userId="S::selda.celik@etiya.com::5dee5a83-f15e-4c0e-bfe3-a71fffcb0a60" providerId="AD" clId="Web-{ABA63D30-6F9C-381C-C755-407541AE0B43}" dt="2024-10-31T13:54:56.116" v="290" actId="14100"/>
          <ac:picMkLst>
            <pc:docMk/>
            <pc:sldMk cId="1881444719" sldId="1301"/>
            <ac:picMk id="3" creationId="{9F05C0C8-3470-0223-F6E1-609111D09638}"/>
          </ac:picMkLst>
        </pc:picChg>
      </pc:sldChg>
      <pc:sldChg chg="addSp delSp modSp">
        <pc:chgData name="Selda Çelik (ETIYA)" userId="S::selda.celik@etiya.com::5dee5a83-f15e-4c0e-bfe3-a71fffcb0a60" providerId="AD" clId="Web-{ABA63D30-6F9C-381C-C755-407541AE0B43}" dt="2024-10-31T15:04:51.154" v="920"/>
        <pc:sldMkLst>
          <pc:docMk/>
          <pc:sldMk cId="3249448969" sldId="1308"/>
        </pc:sldMkLst>
      </pc:sldChg>
      <pc:sldChg chg="addSp delSp modSp">
        <pc:chgData name="Selda Çelik (ETIYA)" userId="S::selda.celik@etiya.com::5dee5a83-f15e-4c0e-bfe3-a71fffcb0a60" providerId="AD" clId="Web-{ABA63D30-6F9C-381C-C755-407541AE0B43}" dt="2024-10-31T13:52:43.409" v="266"/>
        <pc:sldMkLst>
          <pc:docMk/>
          <pc:sldMk cId="3568336694" sldId="1312"/>
        </pc:sldMkLst>
      </pc:sldChg>
      <pc:sldChg chg="modSp modNotes">
        <pc:chgData name="Selda Çelik (ETIYA)" userId="S::selda.celik@etiya.com::5dee5a83-f15e-4c0e-bfe3-a71fffcb0a60" providerId="AD" clId="Web-{ABA63D30-6F9C-381C-C755-407541AE0B43}" dt="2024-10-31T14:40:39.199" v="900" actId="1076"/>
        <pc:sldMkLst>
          <pc:docMk/>
          <pc:sldMk cId="2172252330" sldId="1336"/>
        </pc:sldMkLst>
        <pc:spChg chg="mod">
          <ac:chgData name="Selda Çelik (ETIYA)" userId="S::selda.celik@etiya.com::5dee5a83-f15e-4c0e-bfe3-a71fffcb0a60" providerId="AD" clId="Web-{ABA63D30-6F9C-381C-C755-407541AE0B43}" dt="2024-10-31T14:34:00.158" v="714" actId="1076"/>
          <ac:spMkLst>
            <pc:docMk/>
            <pc:sldMk cId="2172252330" sldId="1336"/>
            <ac:spMk id="5" creationId="{1F9CA60A-D4DA-1991-F4C7-AC3EB72645E1}"/>
          </ac:spMkLst>
        </pc:spChg>
        <pc:spChg chg="mod">
          <ac:chgData name="Selda Çelik (ETIYA)" userId="S::selda.celik@etiya.com::5dee5a83-f15e-4c0e-bfe3-a71fffcb0a60" providerId="AD" clId="Web-{ABA63D30-6F9C-381C-C755-407541AE0B43}" dt="2024-10-31T14:34:00.174" v="715" actId="1076"/>
          <ac:spMkLst>
            <pc:docMk/>
            <pc:sldMk cId="2172252330" sldId="1336"/>
            <ac:spMk id="6" creationId="{D0E30DDF-AF53-BD8C-B7DF-59A922C0B780}"/>
          </ac:spMkLst>
        </pc:spChg>
        <pc:spChg chg="mod">
          <ac:chgData name="Selda Çelik (ETIYA)" userId="S::selda.celik@etiya.com::5dee5a83-f15e-4c0e-bfe3-a71fffcb0a60" providerId="AD" clId="Web-{ABA63D30-6F9C-381C-C755-407541AE0B43}" dt="2024-10-31T14:40:28.074" v="899" actId="1076"/>
          <ac:spMkLst>
            <pc:docMk/>
            <pc:sldMk cId="2172252330" sldId="1336"/>
            <ac:spMk id="7" creationId="{A8930C09-EF54-5134-AED0-24A5A42BA178}"/>
          </ac:spMkLst>
        </pc:spChg>
        <pc:spChg chg="mod">
          <ac:chgData name="Selda Çelik (ETIYA)" userId="S::selda.celik@etiya.com::5dee5a83-f15e-4c0e-bfe3-a71fffcb0a60" providerId="AD" clId="Web-{ABA63D30-6F9C-381C-C755-407541AE0B43}" dt="2024-10-31T14:34:00.221" v="717" actId="1076"/>
          <ac:spMkLst>
            <pc:docMk/>
            <pc:sldMk cId="2172252330" sldId="1336"/>
            <ac:spMk id="8" creationId="{6D31D842-B3A5-2436-1493-D96797D832E2}"/>
          </ac:spMkLst>
        </pc:spChg>
        <pc:spChg chg="mod">
          <ac:chgData name="Selda Çelik (ETIYA)" userId="S::selda.celik@etiya.com::5dee5a83-f15e-4c0e-bfe3-a71fffcb0a60" providerId="AD" clId="Web-{ABA63D30-6F9C-381C-C755-407541AE0B43}" dt="2024-10-31T14:34:00.143" v="712" actId="1076"/>
          <ac:spMkLst>
            <pc:docMk/>
            <pc:sldMk cId="2172252330" sldId="1336"/>
            <ac:spMk id="14" creationId="{C96817FC-4D28-97B7-8B83-FFAD4C79F4D8}"/>
          </ac:spMkLst>
        </pc:spChg>
        <pc:spChg chg="mod">
          <ac:chgData name="Selda Çelik (ETIYA)" userId="S::selda.celik@etiya.com::5dee5a83-f15e-4c0e-bfe3-a71fffcb0a60" providerId="AD" clId="Web-{ABA63D30-6F9C-381C-C755-407541AE0B43}" dt="2024-10-31T14:34:00.252" v="719" actId="1076"/>
          <ac:spMkLst>
            <pc:docMk/>
            <pc:sldMk cId="2172252330" sldId="1336"/>
            <ac:spMk id="15" creationId="{A2AD0087-0FD9-D820-2EFB-9B5EFCC0B0C5}"/>
          </ac:spMkLst>
        </pc:spChg>
        <pc:spChg chg="mod">
          <ac:chgData name="Selda Çelik (ETIYA)" userId="S::selda.celik@etiya.com::5dee5a83-f15e-4c0e-bfe3-a71fffcb0a60" providerId="AD" clId="Web-{ABA63D30-6F9C-381C-C755-407541AE0B43}" dt="2024-10-31T14:40:39.199" v="900" actId="1076"/>
          <ac:spMkLst>
            <pc:docMk/>
            <pc:sldMk cId="2172252330" sldId="1336"/>
            <ac:spMk id="16" creationId="{535AC4C7-A3D7-0ABB-774C-31E29A07B1A5}"/>
          </ac:spMkLst>
        </pc:spChg>
        <pc:spChg chg="mod">
          <ac:chgData name="Selda Çelik (ETIYA)" userId="S::selda.celik@etiya.com::5dee5a83-f15e-4c0e-bfe3-a71fffcb0a60" providerId="AD" clId="Web-{ABA63D30-6F9C-381C-C755-407541AE0B43}" dt="2024-10-31T14:39:52.621" v="893" actId="1076"/>
          <ac:spMkLst>
            <pc:docMk/>
            <pc:sldMk cId="2172252330" sldId="1336"/>
            <ac:spMk id="22" creationId="{7F2D59C7-A7F8-6F7E-C878-78C84C3BAF69}"/>
          </ac:spMkLst>
        </pc:spChg>
        <pc:spChg chg="mod">
          <ac:chgData name="Selda Çelik (ETIYA)" userId="S::selda.celik@etiya.com::5dee5a83-f15e-4c0e-bfe3-a71fffcb0a60" providerId="AD" clId="Web-{ABA63D30-6F9C-381C-C755-407541AE0B43}" dt="2024-10-31T14:34:00.049" v="705" actId="1076"/>
          <ac:spMkLst>
            <pc:docMk/>
            <pc:sldMk cId="2172252330" sldId="1336"/>
            <ac:spMk id="24" creationId="{AA227DF4-9682-1AFD-C286-F9845BA6D96E}"/>
          </ac:spMkLst>
        </pc:spChg>
        <pc:spChg chg="mod">
          <ac:chgData name="Selda Çelik (ETIYA)" userId="S::selda.celik@etiya.com::5dee5a83-f15e-4c0e-bfe3-a71fffcb0a60" providerId="AD" clId="Web-{ABA63D30-6F9C-381C-C755-407541AE0B43}" dt="2024-10-31T14:34:00.283" v="722" actId="1076"/>
          <ac:spMkLst>
            <pc:docMk/>
            <pc:sldMk cId="2172252330" sldId="1336"/>
            <ac:spMk id="27" creationId="{9DCCC7D8-E4E7-211C-7170-10091D51E4A3}"/>
          </ac:spMkLst>
        </pc:spChg>
        <pc:spChg chg="mod">
          <ac:chgData name="Selda Çelik (ETIYA)" userId="S::selda.celik@etiya.com::5dee5a83-f15e-4c0e-bfe3-a71fffcb0a60" providerId="AD" clId="Web-{ABA63D30-6F9C-381C-C755-407541AE0B43}" dt="2024-10-31T14:34:00.377" v="729" actId="1076"/>
          <ac:spMkLst>
            <pc:docMk/>
            <pc:sldMk cId="2172252330" sldId="1336"/>
            <ac:spMk id="34" creationId="{99F3A78A-A6C1-484D-F949-20706D1B6D01}"/>
          </ac:spMkLst>
        </pc:spChg>
        <pc:spChg chg="mod">
          <ac:chgData name="Selda Çelik (ETIYA)" userId="S::selda.celik@etiya.com::5dee5a83-f15e-4c0e-bfe3-a71fffcb0a60" providerId="AD" clId="Web-{ABA63D30-6F9C-381C-C755-407541AE0B43}" dt="2024-10-31T14:39:52.668" v="895" actId="1076"/>
          <ac:spMkLst>
            <pc:docMk/>
            <pc:sldMk cId="2172252330" sldId="1336"/>
            <ac:spMk id="35" creationId="{21F6FE81-C6B8-0372-A127-52BB52FF67EC}"/>
          </ac:spMkLst>
        </pc:spChg>
        <pc:spChg chg="mod">
          <ac:chgData name="Selda Çelik (ETIYA)" userId="S::selda.celik@etiya.com::5dee5a83-f15e-4c0e-bfe3-a71fffcb0a60" providerId="AD" clId="Web-{ABA63D30-6F9C-381C-C755-407541AE0B43}" dt="2024-10-31T14:34:00.315" v="724" actId="1076"/>
          <ac:spMkLst>
            <pc:docMk/>
            <pc:sldMk cId="2172252330" sldId="1336"/>
            <ac:spMk id="36" creationId="{924B970D-FDC1-2C23-6611-79887A54C441}"/>
          </ac:spMkLst>
        </pc:spChg>
        <pc:spChg chg="mod">
          <ac:chgData name="Selda Çelik (ETIYA)" userId="S::selda.celik@etiya.com::5dee5a83-f15e-4c0e-bfe3-a71fffcb0a60" providerId="AD" clId="Web-{ABA63D30-6F9C-381C-C755-407541AE0B43}" dt="2024-10-31T14:34:00.330" v="725" actId="1076"/>
          <ac:spMkLst>
            <pc:docMk/>
            <pc:sldMk cId="2172252330" sldId="1336"/>
            <ac:spMk id="37" creationId="{B1DC72DD-FCF9-2BA5-A8F4-82349BB788DD}"/>
          </ac:spMkLst>
        </pc:spChg>
        <pc:spChg chg="mod">
          <ac:chgData name="Selda Çelik (ETIYA)" userId="S::selda.celik@etiya.com::5dee5a83-f15e-4c0e-bfe3-a71fffcb0a60" providerId="AD" clId="Web-{ABA63D30-6F9C-381C-C755-407541AE0B43}" dt="2024-10-31T14:34:00.112" v="710" actId="1076"/>
          <ac:spMkLst>
            <pc:docMk/>
            <pc:sldMk cId="2172252330" sldId="1336"/>
            <ac:spMk id="39" creationId="{228FDEF4-6135-4B2A-8353-0E2A73BF0CCC}"/>
          </ac:spMkLst>
        </pc:spChg>
        <pc:spChg chg="mod">
          <ac:chgData name="Selda Çelik (ETIYA)" userId="S::selda.celik@etiya.com::5dee5a83-f15e-4c0e-bfe3-a71fffcb0a60" providerId="AD" clId="Web-{ABA63D30-6F9C-381C-C755-407541AE0B43}" dt="2024-10-31T14:34:00.346" v="726" actId="1076"/>
          <ac:spMkLst>
            <pc:docMk/>
            <pc:sldMk cId="2172252330" sldId="1336"/>
            <ac:spMk id="41" creationId="{0916703A-A056-0BA2-EB78-6211E1B9362F}"/>
          </ac:spMkLst>
        </pc:spChg>
        <pc:spChg chg="mod">
          <ac:chgData name="Selda Çelik (ETIYA)" userId="S::selda.celik@etiya.com::5dee5a83-f15e-4c0e-bfe3-a71fffcb0a60" providerId="AD" clId="Web-{ABA63D30-6F9C-381C-C755-407541AE0B43}" dt="2024-10-31T14:34:00.065" v="707" actId="1076"/>
          <ac:spMkLst>
            <pc:docMk/>
            <pc:sldMk cId="2172252330" sldId="1336"/>
            <ac:spMk id="42" creationId="{35365C17-2F41-2744-7DF0-8517704B6F15}"/>
          </ac:spMkLst>
        </pc:spChg>
        <pc:spChg chg="mod">
          <ac:chgData name="Selda Çelik (ETIYA)" userId="S::selda.celik@etiya.com::5dee5a83-f15e-4c0e-bfe3-a71fffcb0a60" providerId="AD" clId="Web-{ABA63D30-6F9C-381C-C755-407541AE0B43}" dt="2024-10-31T14:34:00.096" v="709" actId="1076"/>
          <ac:spMkLst>
            <pc:docMk/>
            <pc:sldMk cId="2172252330" sldId="1336"/>
            <ac:spMk id="43" creationId="{653EADC4-7628-D8BE-4AD2-CB70669DF893}"/>
          </ac:spMkLst>
        </pc:spChg>
        <pc:spChg chg="mod">
          <ac:chgData name="Selda Çelik (ETIYA)" userId="S::selda.celik@etiya.com::5dee5a83-f15e-4c0e-bfe3-a71fffcb0a60" providerId="AD" clId="Web-{ABA63D30-6F9C-381C-C755-407541AE0B43}" dt="2024-10-31T14:39:52.605" v="892" actId="1076"/>
          <ac:spMkLst>
            <pc:docMk/>
            <pc:sldMk cId="2172252330" sldId="1336"/>
            <ac:spMk id="44" creationId="{E401B951-7878-7355-A91A-20435C908099}"/>
          </ac:spMkLst>
        </pc:spChg>
        <pc:spChg chg="mod">
          <ac:chgData name="Selda Çelik (ETIYA)" userId="S::selda.celik@etiya.com::5dee5a83-f15e-4c0e-bfe3-a71fffcb0a60" providerId="AD" clId="Web-{ABA63D30-6F9C-381C-C755-407541AE0B43}" dt="2024-10-31T14:34:00.080" v="708" actId="1076"/>
          <ac:spMkLst>
            <pc:docMk/>
            <pc:sldMk cId="2172252330" sldId="1336"/>
            <ac:spMk id="45" creationId="{2BFA84AF-79D2-CEDA-F5ED-8066EB5BDF88}"/>
          </ac:spMkLst>
        </pc:spChg>
        <pc:picChg chg="mod">
          <ac:chgData name="Selda Çelik (ETIYA)" userId="S::selda.celik@etiya.com::5dee5a83-f15e-4c0e-bfe3-a71fffcb0a60" providerId="AD" clId="Web-{ABA63D30-6F9C-381C-C755-407541AE0B43}" dt="2024-10-31T14:34:00.237" v="718" actId="1076"/>
          <ac:picMkLst>
            <pc:docMk/>
            <pc:sldMk cId="2172252330" sldId="1336"/>
            <ac:picMk id="13" creationId="{7D250A52-4B22-034C-C242-E432446996D2}"/>
          </ac:picMkLst>
        </pc:picChg>
        <pc:picChg chg="mod">
          <ac:chgData name="Selda Çelik (ETIYA)" userId="S::selda.celik@etiya.com::5dee5a83-f15e-4c0e-bfe3-a71fffcb0a60" providerId="AD" clId="Web-{ABA63D30-6F9C-381C-C755-407541AE0B43}" dt="2024-10-31T14:34:00.065" v="706" actId="1076"/>
          <ac:picMkLst>
            <pc:docMk/>
            <pc:sldMk cId="2172252330" sldId="1336"/>
            <ac:picMk id="19" creationId="{8B8F855E-5757-EAF3-22DC-2BD5B586C375}"/>
          </ac:picMkLst>
        </pc:picChg>
        <pc:picChg chg="mod">
          <ac:chgData name="Selda Çelik (ETIYA)" userId="S::selda.celik@etiya.com::5dee5a83-f15e-4c0e-bfe3-a71fffcb0a60" providerId="AD" clId="Web-{ABA63D30-6F9C-381C-C755-407541AE0B43}" dt="2024-10-31T14:39:25.449" v="891"/>
          <ac:picMkLst>
            <pc:docMk/>
            <pc:sldMk cId="2172252330" sldId="1336"/>
            <ac:picMk id="20" creationId="{20A6F0EB-DDD6-C3E1-9E42-232FFEF10AC9}"/>
          </ac:picMkLst>
        </pc:picChg>
        <pc:picChg chg="mod">
          <ac:chgData name="Selda Çelik (ETIYA)" userId="S::selda.celik@etiya.com::5dee5a83-f15e-4c0e-bfe3-a71fffcb0a60" providerId="AD" clId="Web-{ABA63D30-6F9C-381C-C755-407541AE0B43}" dt="2024-10-31T14:39:52.636" v="894" actId="1076"/>
          <ac:picMkLst>
            <pc:docMk/>
            <pc:sldMk cId="2172252330" sldId="1336"/>
            <ac:picMk id="21" creationId="{5B5C55FC-5C6B-E59A-DFE2-F96F9D3BC875}"/>
          </ac:picMkLst>
        </pc:picChg>
        <pc:picChg chg="mod">
          <ac:chgData name="Selda Çelik (ETIYA)" userId="S::selda.celik@etiya.com::5dee5a83-f15e-4c0e-bfe3-a71fffcb0a60" providerId="AD" clId="Web-{ABA63D30-6F9C-381C-C755-407541AE0B43}" dt="2024-10-31T14:34:00.268" v="721" actId="1076"/>
          <ac:picMkLst>
            <pc:docMk/>
            <pc:sldMk cId="2172252330" sldId="1336"/>
            <ac:picMk id="26" creationId="{4CDA33E0-8C75-457C-19AB-BDE5810ACFD7}"/>
          </ac:picMkLst>
        </pc:picChg>
        <pc:picChg chg="mod">
          <ac:chgData name="Selda Çelik (ETIYA)" userId="S::selda.celik@etiya.com::5dee5a83-f15e-4c0e-bfe3-a71fffcb0a60" providerId="AD" clId="Web-{ABA63D30-6F9C-381C-C755-407541AE0B43}" dt="2024-10-31T14:34:00.299" v="723" actId="1076"/>
          <ac:picMkLst>
            <pc:docMk/>
            <pc:sldMk cId="2172252330" sldId="1336"/>
            <ac:picMk id="30" creationId="{FFE249BE-3A4F-B73B-F212-9EA95531B785}"/>
          </ac:picMkLst>
        </pc:picChg>
      </pc:sldChg>
      <pc:sldChg chg="addSp new del modNotes">
        <pc:chgData name="Selda Çelik (ETIYA)" userId="S::selda.celik@etiya.com::5dee5a83-f15e-4c0e-bfe3-a71fffcb0a60" providerId="AD" clId="Web-{ABA63D30-6F9C-381C-C755-407541AE0B43}" dt="2024-10-31T14:20:34.414" v="458"/>
        <pc:sldMkLst>
          <pc:docMk/>
          <pc:sldMk cId="1224770369" sldId="1356"/>
        </pc:sldMkLst>
      </pc:sldChg>
    </pc:docChg>
  </pc:docChgLst>
  <pc:docChgLst>
    <pc:chgData name="Selda Çelik (ETIYA)" userId="S::selda.celik@etiya.com::5dee5a83-f15e-4c0e-bfe3-a71fffcb0a60" providerId="AD" clId="Web-{1FC1AC6E-C5EB-AE10-C546-481C5C84A96A}"/>
    <pc:docChg chg="addSld modSld sldOrd">
      <pc:chgData name="Selda Çelik (ETIYA)" userId="S::selda.celik@etiya.com::5dee5a83-f15e-4c0e-bfe3-a71fffcb0a60" providerId="AD" clId="Web-{1FC1AC6E-C5EB-AE10-C546-481C5C84A96A}" dt="2024-10-25T13:02:58.906" v="174" actId="1076"/>
      <pc:docMkLst>
        <pc:docMk/>
      </pc:docMkLst>
      <pc:sldChg chg="modSp ord">
        <pc:chgData name="Selda Çelik (ETIYA)" userId="S::selda.celik@etiya.com::5dee5a83-f15e-4c0e-bfe3-a71fffcb0a60" providerId="AD" clId="Web-{1FC1AC6E-C5EB-AE10-C546-481C5C84A96A}" dt="2024-10-25T12:44:50.109" v="36"/>
        <pc:sldMkLst>
          <pc:docMk/>
          <pc:sldMk cId="4003292723" sldId="365"/>
        </pc:sldMkLst>
        <pc:spChg chg="mod">
          <ac:chgData name="Selda Çelik (ETIYA)" userId="S::selda.celik@etiya.com::5dee5a83-f15e-4c0e-bfe3-a71fffcb0a60" providerId="AD" clId="Web-{1FC1AC6E-C5EB-AE10-C546-481C5C84A96A}" dt="2024-10-25T12:44:44.331" v="35" actId="1076"/>
          <ac:spMkLst>
            <pc:docMk/>
            <pc:sldMk cId="4003292723" sldId="365"/>
            <ac:spMk id="6" creationId="{00000000-0000-0000-0000-000000000000}"/>
          </ac:spMkLst>
        </pc:spChg>
      </pc:sldChg>
      <pc:sldChg chg="addSp delSp modSp ord">
        <pc:chgData name="Selda Çelik (ETIYA)" userId="S::selda.celik@etiya.com::5dee5a83-f15e-4c0e-bfe3-a71fffcb0a60" providerId="AD" clId="Web-{1FC1AC6E-C5EB-AE10-C546-481C5C84A96A}" dt="2024-10-25T13:02:58.906" v="174" actId="1076"/>
        <pc:sldMkLst>
          <pc:docMk/>
          <pc:sldMk cId="2222809996" sldId="1285"/>
        </pc:sldMkLst>
      </pc:sldChg>
      <pc:sldChg chg="modSp ord">
        <pc:chgData name="Selda Çelik (ETIYA)" userId="S::selda.celik@etiya.com::5dee5a83-f15e-4c0e-bfe3-a71fffcb0a60" providerId="AD" clId="Web-{1FC1AC6E-C5EB-AE10-C546-481C5C84A96A}" dt="2024-10-25T12:49:13.351" v="57" actId="20577"/>
        <pc:sldMkLst>
          <pc:docMk/>
          <pc:sldMk cId="868610624" sldId="1290"/>
        </pc:sldMkLst>
        <pc:spChg chg="mod">
          <ac:chgData name="Selda Çelik (ETIYA)" userId="S::selda.celik@etiya.com::5dee5a83-f15e-4c0e-bfe3-a71fffcb0a60" providerId="AD" clId="Web-{1FC1AC6E-C5EB-AE10-C546-481C5C84A96A}" dt="2024-10-25T12:47:51.849" v="43" actId="20577"/>
          <ac:spMkLst>
            <pc:docMk/>
            <pc:sldMk cId="868610624" sldId="1290"/>
            <ac:spMk id="16" creationId="{A9DC96C5-9FB7-45A1-1F69-884288AAEC4C}"/>
          </ac:spMkLst>
        </pc:spChg>
        <pc:spChg chg="mod">
          <ac:chgData name="Selda Çelik (ETIYA)" userId="S::selda.celik@etiya.com::5dee5a83-f15e-4c0e-bfe3-a71fffcb0a60" providerId="AD" clId="Web-{1FC1AC6E-C5EB-AE10-C546-481C5C84A96A}" dt="2024-10-25T12:49:13.351" v="57" actId="20577"/>
          <ac:spMkLst>
            <pc:docMk/>
            <pc:sldMk cId="868610624" sldId="1290"/>
            <ac:spMk id="24" creationId="{2027DB5E-2327-6812-B0B2-9E632EC2C4F4}"/>
          </ac:spMkLst>
        </pc:spChg>
        <pc:picChg chg="mod">
          <ac:chgData name="Selda Çelik (ETIYA)" userId="S::selda.celik@etiya.com::5dee5a83-f15e-4c0e-bfe3-a71fffcb0a60" providerId="AD" clId="Web-{1FC1AC6E-C5EB-AE10-C546-481C5C84A96A}" dt="2024-10-25T12:49:05.476" v="46" actId="1076"/>
          <ac:picMkLst>
            <pc:docMk/>
            <pc:sldMk cId="868610624" sldId="1290"/>
            <ac:picMk id="7" creationId="{E4E60829-B9EA-B4B0-1C50-4A1CC665BE49}"/>
          </ac:picMkLst>
        </pc:picChg>
      </pc:sldChg>
      <pc:sldChg chg="modSp add ord replId">
        <pc:chgData name="Selda Çelik (ETIYA)" userId="S::selda.celik@etiya.com::5dee5a83-f15e-4c0e-bfe3-a71fffcb0a60" providerId="AD" clId="Web-{1FC1AC6E-C5EB-AE10-C546-481C5C84A96A}" dt="2024-10-25T12:53:03.186" v="93"/>
        <pc:sldMkLst>
          <pc:docMk/>
          <pc:sldMk cId="1939053961" sldId="1293"/>
        </pc:sldMkLst>
      </pc:sldChg>
      <pc:sldChg chg="modSp add ord replId">
        <pc:chgData name="Selda Çelik (ETIYA)" userId="S::selda.celik@etiya.com::5dee5a83-f15e-4c0e-bfe3-a71fffcb0a60" providerId="AD" clId="Web-{1FC1AC6E-C5EB-AE10-C546-481C5C84A96A}" dt="2024-10-25T12:45:16.657" v="40" actId="1076"/>
        <pc:sldMkLst>
          <pc:docMk/>
          <pc:sldMk cId="836370501" sldId="1294"/>
        </pc:sldMkLst>
      </pc:sldChg>
    </pc:docChg>
  </pc:docChgLst>
  <pc:docChgLst>
    <pc:chgData name="Didem Boran (ETIYA)" userId="S::didem.boran@etiya.com::7a140253-b085-4348-83ae-e28b081f1b6a" providerId="AD" clId="Web-{9575EEA5-9D39-44F5-AB02-662139AD52FC}"/>
    <pc:docChg chg="modSld">
      <pc:chgData name="Didem Boran (ETIYA)" userId="S::didem.boran@etiya.com::7a140253-b085-4348-83ae-e28b081f1b6a" providerId="AD" clId="Web-{9575EEA5-9D39-44F5-AB02-662139AD52FC}" dt="2024-10-29T21:52:32.119" v="61" actId="1076"/>
      <pc:docMkLst>
        <pc:docMk/>
      </pc:docMkLst>
      <pc:sldChg chg="modSp">
        <pc:chgData name="Didem Boran (ETIYA)" userId="S::didem.boran@etiya.com::7a140253-b085-4348-83ae-e28b081f1b6a" providerId="AD" clId="Web-{9575EEA5-9D39-44F5-AB02-662139AD52FC}" dt="2024-10-29T21:52:32.119" v="61" actId="1076"/>
        <pc:sldMkLst>
          <pc:docMk/>
          <pc:sldMk cId="1063184890" sldId="1349"/>
        </pc:sldMkLst>
        <pc:spChg chg="mod">
          <ac:chgData name="Didem Boran (ETIYA)" userId="S::didem.boran@etiya.com::7a140253-b085-4348-83ae-e28b081f1b6a" providerId="AD" clId="Web-{9575EEA5-9D39-44F5-AB02-662139AD52FC}" dt="2024-10-29T21:52:32.119" v="61" actId="1076"/>
          <ac:spMkLst>
            <pc:docMk/>
            <pc:sldMk cId="1063184890" sldId="1349"/>
            <ac:spMk id="8" creationId="{910989EB-E672-3F94-084F-13454C6C6153}"/>
          </ac:spMkLst>
        </pc:spChg>
      </pc:sldChg>
      <pc:sldChg chg="addSp modSp">
        <pc:chgData name="Didem Boran (ETIYA)" userId="S::didem.boran@etiya.com::7a140253-b085-4348-83ae-e28b081f1b6a" providerId="AD" clId="Web-{9575EEA5-9D39-44F5-AB02-662139AD52FC}" dt="2024-10-29T21:52:20.041" v="60" actId="1076"/>
        <pc:sldMkLst>
          <pc:docMk/>
          <pc:sldMk cId="2212929224" sldId="1355"/>
        </pc:sldMkLst>
        <pc:spChg chg="mod">
          <ac:chgData name="Didem Boran (ETIYA)" userId="S::didem.boran@etiya.com::7a140253-b085-4348-83ae-e28b081f1b6a" providerId="AD" clId="Web-{9575EEA5-9D39-44F5-AB02-662139AD52FC}" dt="2024-10-29T21:52:12.713" v="59" actId="1076"/>
          <ac:spMkLst>
            <pc:docMk/>
            <pc:sldMk cId="2212929224" sldId="1355"/>
            <ac:spMk id="5" creationId="{F4E48FBE-8C6B-A464-7818-7929FDAC513A}"/>
          </ac:spMkLst>
        </pc:spChg>
        <pc:spChg chg="add mod">
          <ac:chgData name="Didem Boran (ETIYA)" userId="S::didem.boran@etiya.com::7a140253-b085-4348-83ae-e28b081f1b6a" providerId="AD" clId="Web-{9575EEA5-9D39-44F5-AB02-662139AD52FC}" dt="2024-10-29T21:42:57.480" v="55" actId="1076"/>
          <ac:spMkLst>
            <pc:docMk/>
            <pc:sldMk cId="2212929224" sldId="1355"/>
            <ac:spMk id="6" creationId="{09404512-59D7-AD5A-B0C6-F89CAEB23F2C}"/>
          </ac:spMkLst>
        </pc:spChg>
        <pc:picChg chg="add mod">
          <ac:chgData name="Didem Boran (ETIYA)" userId="S::didem.boran@etiya.com::7a140253-b085-4348-83ae-e28b081f1b6a" providerId="AD" clId="Web-{9575EEA5-9D39-44F5-AB02-662139AD52FC}" dt="2024-10-29T21:42:59.636" v="56" actId="1076"/>
          <ac:picMkLst>
            <pc:docMk/>
            <pc:sldMk cId="2212929224" sldId="1355"/>
            <ac:picMk id="3" creationId="{257511D7-3088-1410-7A2F-9408D752F3E2}"/>
          </ac:picMkLst>
        </pc:picChg>
      </pc:sldChg>
    </pc:docChg>
  </pc:docChgLst>
  <pc:docChgLst>
    <pc:chgData name="Canan Çoşkun (ETIYA)" userId="S::canan.coskun@etiya.com::8d92b75a-af8c-4bea-b439-9f7c4fe93f6a" providerId="AD" clId="Web-{C3820843-B4ED-FA50-12C8-F8815C8DAFE4}"/>
    <pc:docChg chg="addSld delSld modSld sldOrd">
      <pc:chgData name="Canan Çoşkun (ETIYA)" userId="S::canan.coskun@etiya.com::8d92b75a-af8c-4bea-b439-9f7c4fe93f6a" providerId="AD" clId="Web-{C3820843-B4ED-FA50-12C8-F8815C8DAFE4}" dt="2024-10-27T13:24:20.234" v="293" actId="1076"/>
      <pc:docMkLst>
        <pc:docMk/>
      </pc:docMkLst>
      <pc:sldChg chg="addSp delSp modSp">
        <pc:chgData name="Canan Çoşkun (ETIYA)" userId="S::canan.coskun@etiya.com::8d92b75a-af8c-4bea-b439-9f7c4fe93f6a" providerId="AD" clId="Web-{C3820843-B4ED-FA50-12C8-F8815C8DAFE4}" dt="2024-10-27T12:41:26.873" v="165"/>
        <pc:sldMkLst>
          <pc:docMk/>
          <pc:sldMk cId="354949668" sldId="1314"/>
        </pc:sldMkLst>
      </pc:sldChg>
      <pc:sldChg chg="addSp delSp modSp">
        <pc:chgData name="Canan Çoşkun (ETIYA)" userId="S::canan.coskun@etiya.com::8d92b75a-af8c-4bea-b439-9f7c4fe93f6a" providerId="AD" clId="Web-{C3820843-B4ED-FA50-12C8-F8815C8DAFE4}" dt="2024-10-27T12:07:09.482" v="50" actId="1076"/>
        <pc:sldMkLst>
          <pc:docMk/>
          <pc:sldMk cId="3494331158" sldId="1315"/>
        </pc:sldMkLst>
        <pc:spChg chg="mod">
          <ac:chgData name="Canan Çoşkun (ETIYA)" userId="S::canan.coskun@etiya.com::8d92b75a-af8c-4bea-b439-9f7c4fe93f6a" providerId="AD" clId="Web-{C3820843-B4ED-FA50-12C8-F8815C8DAFE4}" dt="2024-10-27T12:07:09.482" v="50" actId="1076"/>
          <ac:spMkLst>
            <pc:docMk/>
            <pc:sldMk cId="3494331158" sldId="1315"/>
            <ac:spMk id="11" creationId="{66C2F54F-7C93-FBCC-18B6-8787C507050D}"/>
          </ac:spMkLst>
        </pc:spChg>
        <pc:picChg chg="mod">
          <ac:chgData name="Canan Çoşkun (ETIYA)" userId="S::canan.coskun@etiya.com::8d92b75a-af8c-4bea-b439-9f7c4fe93f6a" providerId="AD" clId="Web-{C3820843-B4ED-FA50-12C8-F8815C8DAFE4}" dt="2024-10-27T11:50:14.740" v="28"/>
          <ac:picMkLst>
            <pc:docMk/>
            <pc:sldMk cId="3494331158" sldId="1315"/>
            <ac:picMk id="10" creationId="{643803A0-3846-98B9-F47A-89F48FB70184}"/>
          </ac:picMkLst>
        </pc:picChg>
      </pc:sldChg>
      <pc:sldChg chg="del">
        <pc:chgData name="Canan Çoşkun (ETIYA)" userId="S::canan.coskun@etiya.com::8d92b75a-af8c-4bea-b439-9f7c4fe93f6a" providerId="AD" clId="Web-{C3820843-B4ED-FA50-12C8-F8815C8DAFE4}" dt="2024-10-27T12:45:52.742" v="166"/>
        <pc:sldMkLst>
          <pc:docMk/>
          <pc:sldMk cId="185944998" sldId="1317"/>
        </pc:sldMkLst>
      </pc:sldChg>
      <pc:sldChg chg="addSp delSp modSp add replId">
        <pc:chgData name="Canan Çoşkun (ETIYA)" userId="S::canan.coskun@etiya.com::8d92b75a-af8c-4bea-b439-9f7c4fe93f6a" providerId="AD" clId="Web-{C3820843-B4ED-FA50-12C8-F8815C8DAFE4}" dt="2024-10-27T12:59:35.913" v="188" actId="20577"/>
        <pc:sldMkLst>
          <pc:docMk/>
          <pc:sldMk cId="919017112" sldId="1324"/>
        </pc:sldMkLst>
        <pc:spChg chg="mod">
          <ac:chgData name="Canan Çoşkun (ETIYA)" userId="S::canan.coskun@etiya.com::8d92b75a-af8c-4bea-b439-9f7c4fe93f6a" providerId="AD" clId="Web-{C3820843-B4ED-FA50-12C8-F8815C8DAFE4}" dt="2024-10-27T12:04:31.820" v="36" actId="20577"/>
          <ac:spMkLst>
            <pc:docMk/>
            <pc:sldMk cId="919017112" sldId="1324"/>
            <ac:spMk id="6" creationId="{C1DC62F2-4FAD-799F-6D71-BA5C572F527E}"/>
          </ac:spMkLst>
        </pc:spChg>
        <pc:spChg chg="mod">
          <ac:chgData name="Canan Çoşkun (ETIYA)" userId="S::canan.coskun@etiya.com::8d92b75a-af8c-4bea-b439-9f7c4fe93f6a" providerId="AD" clId="Web-{C3820843-B4ED-FA50-12C8-F8815C8DAFE4}" dt="2024-10-27T12:59:35.913" v="188" actId="20577"/>
          <ac:spMkLst>
            <pc:docMk/>
            <pc:sldMk cId="919017112" sldId="1324"/>
            <ac:spMk id="11" creationId="{66C2F54F-7C93-FBCC-18B6-8787C507050D}"/>
          </ac:spMkLst>
        </pc:spChg>
        <pc:picChg chg="add mod">
          <ac:chgData name="Canan Çoşkun (ETIYA)" userId="S::canan.coskun@etiya.com::8d92b75a-af8c-4bea-b439-9f7c4fe93f6a" providerId="AD" clId="Web-{C3820843-B4ED-FA50-12C8-F8815C8DAFE4}" dt="2024-10-27T12:09:20.628" v="51" actId="14100"/>
          <ac:picMkLst>
            <pc:docMk/>
            <pc:sldMk cId="919017112" sldId="1324"/>
            <ac:picMk id="3" creationId="{827CFCEC-87CB-D21B-E797-7EB9E0B9DCBB}"/>
          </ac:picMkLst>
        </pc:picChg>
      </pc:sldChg>
      <pc:sldChg chg="addSp delSp modSp add replId">
        <pc:chgData name="Canan Çoşkun (ETIYA)" userId="S::canan.coskun@etiya.com::8d92b75a-af8c-4bea-b439-9f7c4fe93f6a" providerId="AD" clId="Web-{C3820843-B4ED-FA50-12C8-F8815C8DAFE4}" dt="2024-10-27T13:22:18.307" v="289" actId="20577"/>
        <pc:sldMkLst>
          <pc:docMk/>
          <pc:sldMk cId="4035972299" sldId="1325"/>
        </pc:sldMkLst>
        <pc:spChg chg="mod">
          <ac:chgData name="Canan Çoşkun (ETIYA)" userId="S::canan.coskun@etiya.com::8d92b75a-af8c-4bea-b439-9f7c4fe93f6a" providerId="AD" clId="Web-{C3820843-B4ED-FA50-12C8-F8815C8DAFE4}" dt="2024-10-27T12:32:19.305" v="150" actId="20577"/>
          <ac:spMkLst>
            <pc:docMk/>
            <pc:sldMk cId="4035972299" sldId="1325"/>
            <ac:spMk id="6" creationId="{C1DC62F2-4FAD-799F-6D71-BA5C572F527E}"/>
          </ac:spMkLst>
        </pc:spChg>
        <pc:spChg chg="add mod">
          <ac:chgData name="Canan Çoşkun (ETIYA)" userId="S::canan.coskun@etiya.com::8d92b75a-af8c-4bea-b439-9f7c4fe93f6a" providerId="AD" clId="Web-{C3820843-B4ED-FA50-12C8-F8815C8DAFE4}" dt="2024-10-27T13:22:18.307" v="289" actId="20577"/>
          <ac:spMkLst>
            <pc:docMk/>
            <pc:sldMk cId="4035972299" sldId="1325"/>
            <ac:spMk id="9" creationId="{F4D54B99-6DD7-186F-14F4-1C3F334A460D}"/>
          </ac:spMkLst>
        </pc:spChg>
        <pc:picChg chg="add mod">
          <ac:chgData name="Canan Çoşkun (ETIYA)" userId="S::canan.coskun@etiya.com::8d92b75a-af8c-4bea-b439-9f7c4fe93f6a" providerId="AD" clId="Web-{C3820843-B4ED-FA50-12C8-F8815C8DAFE4}" dt="2024-10-27T12:32:29.337" v="153" actId="1076"/>
          <ac:picMkLst>
            <pc:docMk/>
            <pc:sldMk cId="4035972299" sldId="1325"/>
            <ac:picMk id="4" creationId="{1DCC5C25-2870-EF51-64F6-90B1239BAC1C}"/>
          </ac:picMkLst>
        </pc:picChg>
      </pc:sldChg>
      <pc:sldChg chg="addSp delSp modSp">
        <pc:chgData name="Canan Çoşkun (ETIYA)" userId="S::canan.coskun@etiya.com::8d92b75a-af8c-4bea-b439-9f7c4fe93f6a" providerId="AD" clId="Web-{C3820843-B4ED-FA50-12C8-F8815C8DAFE4}" dt="2024-10-27T13:24:20.234" v="293" actId="1076"/>
        <pc:sldMkLst>
          <pc:docMk/>
          <pc:sldMk cId="2977047969" sldId="1326"/>
        </pc:sldMkLst>
      </pc:sldChg>
      <pc:sldChg chg="addSp delSp modSp add del ord replId">
        <pc:chgData name="Canan Çoşkun (ETIYA)" userId="S::canan.coskun@etiya.com::8d92b75a-af8c-4bea-b439-9f7c4fe93f6a" providerId="AD" clId="Web-{C3820843-B4ED-FA50-12C8-F8815C8DAFE4}" dt="2024-10-27T13:23:49.139" v="290"/>
        <pc:sldMkLst>
          <pc:docMk/>
          <pc:sldMk cId="1337037884" sldId="1327"/>
        </pc:sldMkLst>
      </pc:sldChg>
      <pc:sldChg chg="addSp delSp modSp add replId">
        <pc:chgData name="Canan Çoşkun (ETIYA)" userId="S::canan.coskun@etiya.com::8d92b75a-af8c-4bea-b439-9f7c4fe93f6a" providerId="AD" clId="Web-{C3820843-B4ED-FA50-12C8-F8815C8DAFE4}" dt="2024-10-27T13:24:16.234" v="292" actId="1076"/>
        <pc:sldMkLst>
          <pc:docMk/>
          <pc:sldMk cId="1922149956" sldId="1328"/>
        </pc:sldMkLst>
      </pc:sldChg>
    </pc:docChg>
  </pc:docChgLst>
  <pc:docChgLst>
    <pc:chgData name="Selda Çelik (ETIYA)" userId="S::selda.celik@etiya.com::5dee5a83-f15e-4c0e-bfe3-a71fffcb0a60" providerId="AD" clId="Web-{0789D380-D042-561D-D547-FE7B61ABD9A3}"/>
    <pc:docChg chg="addSld delSld modSld sldOrd">
      <pc:chgData name="Selda Çelik (ETIYA)" userId="S::selda.celik@etiya.com::5dee5a83-f15e-4c0e-bfe3-a71fffcb0a60" providerId="AD" clId="Web-{0789D380-D042-561D-D547-FE7B61ABD9A3}" dt="2024-10-26T15:13:12.548" v="61" actId="1076"/>
      <pc:docMkLst>
        <pc:docMk/>
      </pc:docMkLst>
      <pc:sldChg chg="modSp">
        <pc:chgData name="Selda Çelik (ETIYA)" userId="S::selda.celik@etiya.com::5dee5a83-f15e-4c0e-bfe3-a71fffcb0a60" providerId="AD" clId="Web-{0789D380-D042-561D-D547-FE7B61ABD9A3}" dt="2024-10-26T15:13:12.548" v="61" actId="1076"/>
        <pc:sldMkLst>
          <pc:docMk/>
          <pc:sldMk cId="2197604088" sldId="276"/>
        </pc:sldMkLst>
      </pc:sldChg>
      <pc:sldChg chg="modSp">
        <pc:chgData name="Selda Çelik (ETIYA)" userId="S::selda.celik@etiya.com::5dee5a83-f15e-4c0e-bfe3-a71fffcb0a60" providerId="AD" clId="Web-{0789D380-D042-561D-D547-FE7B61ABD9A3}" dt="2024-10-26T15:13:00.704" v="60" actId="20577"/>
        <pc:sldMkLst>
          <pc:docMk/>
          <pc:sldMk cId="4003292723" sldId="365"/>
        </pc:sldMkLst>
        <pc:spChg chg="mod">
          <ac:chgData name="Selda Çelik (ETIYA)" userId="S::selda.celik@etiya.com::5dee5a83-f15e-4c0e-bfe3-a71fffcb0a60" providerId="AD" clId="Web-{0789D380-D042-561D-D547-FE7B61ABD9A3}" dt="2024-10-26T15:13:00.704" v="60" actId="20577"/>
          <ac:spMkLst>
            <pc:docMk/>
            <pc:sldMk cId="4003292723" sldId="365"/>
            <ac:spMk id="6" creationId="{00000000-0000-0000-0000-000000000000}"/>
          </ac:spMkLst>
        </pc:spChg>
      </pc:sldChg>
      <pc:sldChg chg="modSp">
        <pc:chgData name="Selda Çelik (ETIYA)" userId="S::selda.celik@etiya.com::5dee5a83-f15e-4c0e-bfe3-a71fffcb0a60" providerId="AD" clId="Web-{0789D380-D042-561D-D547-FE7B61ABD9A3}" dt="2024-10-26T15:00:25.710" v="18" actId="20577"/>
        <pc:sldMkLst>
          <pc:docMk/>
          <pc:sldMk cId="819720290" sldId="391"/>
        </pc:sldMkLst>
        <pc:spChg chg="mod">
          <ac:chgData name="Selda Çelik (ETIYA)" userId="S::selda.celik@etiya.com::5dee5a83-f15e-4c0e-bfe3-a71fffcb0a60" providerId="AD" clId="Web-{0789D380-D042-561D-D547-FE7B61ABD9A3}" dt="2024-10-26T15:00:25.710" v="18" actId="20577"/>
          <ac:spMkLst>
            <pc:docMk/>
            <pc:sldMk cId="819720290" sldId="391"/>
            <ac:spMk id="2" creationId="{3FC1C27F-9FF4-A00C-E8EE-A4AEEF145CED}"/>
          </ac:spMkLst>
        </pc:spChg>
      </pc:sldChg>
      <pc:sldChg chg="addSp modSp">
        <pc:chgData name="Selda Çelik (ETIYA)" userId="S::selda.celik@etiya.com::5dee5a83-f15e-4c0e-bfe3-a71fffcb0a60" providerId="AD" clId="Web-{0789D380-D042-561D-D547-FE7B61ABD9A3}" dt="2024-10-26T15:04:50.547" v="25" actId="1076"/>
        <pc:sldMkLst>
          <pc:docMk/>
          <pc:sldMk cId="349149844" sldId="1284"/>
        </pc:sldMkLst>
        <pc:spChg chg="mod">
          <ac:chgData name="Selda Çelik (ETIYA)" userId="S::selda.celik@etiya.com::5dee5a83-f15e-4c0e-bfe3-a71fffcb0a60" providerId="AD" clId="Web-{0789D380-D042-561D-D547-FE7B61ABD9A3}" dt="2024-10-26T15:04:13.546" v="22" actId="20577"/>
          <ac:spMkLst>
            <pc:docMk/>
            <pc:sldMk cId="349149844" sldId="1284"/>
            <ac:spMk id="4" creationId="{76796058-B6D6-CF1B-DFE5-28D52980355E}"/>
          </ac:spMkLst>
        </pc:spChg>
      </pc:sldChg>
      <pc:sldChg chg="modSp">
        <pc:chgData name="Selda Çelik (ETIYA)" userId="S::selda.celik@etiya.com::5dee5a83-f15e-4c0e-bfe3-a71fffcb0a60" providerId="AD" clId="Web-{0789D380-D042-561D-D547-FE7B61ABD9A3}" dt="2024-10-26T15:11:42.404" v="54" actId="20577"/>
        <pc:sldMkLst>
          <pc:docMk/>
          <pc:sldMk cId="2222809996" sldId="1285"/>
        </pc:sldMkLst>
      </pc:sldChg>
      <pc:sldChg chg="ord">
        <pc:chgData name="Selda Çelik (ETIYA)" userId="S::selda.celik@etiya.com::5dee5a83-f15e-4c0e-bfe3-a71fffcb0a60" providerId="AD" clId="Web-{0789D380-D042-561D-D547-FE7B61ABD9A3}" dt="2024-10-26T15:12:28.374" v="56"/>
        <pc:sldMkLst>
          <pc:docMk/>
          <pc:sldMk cId="20502763" sldId="1288"/>
        </pc:sldMkLst>
      </pc:sldChg>
      <pc:sldChg chg="del">
        <pc:chgData name="Selda Çelik (ETIYA)" userId="S::selda.celik@etiya.com::5dee5a83-f15e-4c0e-bfe3-a71fffcb0a60" providerId="AD" clId="Web-{0789D380-D042-561D-D547-FE7B61ABD9A3}" dt="2024-10-26T15:11:11.622" v="48"/>
        <pc:sldMkLst>
          <pc:docMk/>
          <pc:sldMk cId="836370501" sldId="1294"/>
        </pc:sldMkLst>
      </pc:sldChg>
      <pc:sldChg chg="ord">
        <pc:chgData name="Selda Çelik (ETIYA)" userId="S::selda.celik@etiya.com::5dee5a83-f15e-4c0e-bfe3-a71fffcb0a60" providerId="AD" clId="Web-{0789D380-D042-561D-D547-FE7B61ABD9A3}" dt="2024-10-26T15:12:24.890" v="55"/>
        <pc:sldMkLst>
          <pc:docMk/>
          <pc:sldMk cId="1881444719" sldId="1301"/>
        </pc:sldMkLst>
      </pc:sldChg>
      <pc:sldChg chg="addSp modSp ord">
        <pc:chgData name="Selda Çelik (ETIYA)" userId="S::selda.celik@etiya.com::5dee5a83-f15e-4c0e-bfe3-a71fffcb0a60" providerId="AD" clId="Web-{0789D380-D042-561D-D547-FE7B61ABD9A3}" dt="2024-10-26T15:12:50.281" v="58" actId="20577"/>
        <pc:sldMkLst>
          <pc:docMk/>
          <pc:sldMk cId="3274385283" sldId="1303"/>
        </pc:sldMkLst>
      </pc:sldChg>
      <pc:sldChg chg="modSp">
        <pc:chgData name="Selda Çelik (ETIYA)" userId="S::selda.celik@etiya.com::5dee5a83-f15e-4c0e-bfe3-a71fffcb0a60" providerId="AD" clId="Web-{0789D380-D042-561D-D547-FE7B61ABD9A3}" dt="2024-10-26T15:01:56.322" v="19" actId="1076"/>
        <pc:sldMkLst>
          <pc:docMk/>
          <pc:sldMk cId="3249448969" sldId="1308"/>
        </pc:sldMkLst>
        <pc:spChg chg="mod">
          <ac:chgData name="Selda Çelik (ETIYA)" userId="S::selda.celik@etiya.com::5dee5a83-f15e-4c0e-bfe3-a71fffcb0a60" providerId="AD" clId="Web-{0789D380-D042-561D-D547-FE7B61ABD9A3}" dt="2024-10-26T15:01:56.322" v="19" actId="1076"/>
          <ac:spMkLst>
            <pc:docMk/>
            <pc:sldMk cId="3249448969" sldId="1308"/>
            <ac:spMk id="3" creationId="{E9A6B44E-12DB-EF4C-A9C6-FA6C981D39F8}"/>
          </ac:spMkLst>
        </pc:spChg>
      </pc:sldChg>
      <pc:sldChg chg="add del ord">
        <pc:chgData name="Selda Çelik (ETIYA)" userId="S::selda.celik@etiya.com::5dee5a83-f15e-4c0e-bfe3-a71fffcb0a60" providerId="AD" clId="Web-{0789D380-D042-561D-D547-FE7B61ABD9A3}" dt="2024-10-26T15:00:04.209" v="2"/>
        <pc:sldMkLst>
          <pc:docMk/>
          <pc:sldMk cId="3796376223" sldId="1309"/>
        </pc:sldMkLst>
      </pc:sldChg>
      <pc:sldChg chg="add ord replId">
        <pc:chgData name="Selda Çelik (ETIYA)" userId="S::selda.celik@etiya.com::5dee5a83-f15e-4c0e-bfe3-a71fffcb0a60" providerId="AD" clId="Web-{0789D380-D042-561D-D547-FE7B61ABD9A3}" dt="2024-10-26T15:07:55.225" v="28"/>
        <pc:sldMkLst>
          <pc:docMk/>
          <pc:sldMk cId="4140109781" sldId="1309"/>
        </pc:sldMkLst>
      </pc:sldChg>
      <pc:sldMasterChg chg="addSldLayout">
        <pc:chgData name="Selda Çelik (ETIYA)" userId="S::selda.celik@etiya.com::5dee5a83-f15e-4c0e-bfe3-a71fffcb0a60" providerId="AD" clId="Web-{0789D380-D042-561D-D547-FE7B61ABD9A3}" dt="2024-10-26T14:55:37.997" v="0"/>
        <pc:sldMasterMkLst>
          <pc:docMk/>
          <pc:sldMasterMk cId="1709801642" sldId="2147483648"/>
        </pc:sldMasterMkLst>
        <pc:sldLayoutChg chg="add">
          <pc:chgData name="Selda Çelik (ETIYA)" userId="S::selda.celik@etiya.com::5dee5a83-f15e-4c0e-bfe3-a71fffcb0a60" providerId="AD" clId="Web-{0789D380-D042-561D-D547-FE7B61ABD9A3}" dt="2024-10-26T14:55:37.997" v="0"/>
          <pc:sldLayoutMkLst>
            <pc:docMk/>
            <pc:sldMasterMk cId="1709801642" sldId="2147483648"/>
            <pc:sldLayoutMk cId="1704959904" sldId="2147483677"/>
          </pc:sldLayoutMkLst>
        </pc:sldLayoutChg>
      </pc:sldMasterChg>
    </pc:docChg>
  </pc:docChgLst>
  <pc:docChgLst>
    <pc:chgData name="Nilberk Bulun (ETIYA)" userId="S::nilberk.bulun@etiya.com::38967f4a-61fe-4f87-9760-237147e68b4d" providerId="AD" clId="Web-{CAF90A88-8919-36F2-C37B-887128EA23C4}"/>
    <pc:docChg chg="modSld sldOrd">
      <pc:chgData name="Nilberk Bulun (ETIYA)" userId="S::nilberk.bulun@etiya.com::38967f4a-61fe-4f87-9760-237147e68b4d" providerId="AD" clId="Web-{CAF90A88-8919-36F2-C37B-887128EA23C4}" dt="2024-10-26T19:22:32.262" v="325" actId="1076"/>
      <pc:docMkLst>
        <pc:docMk/>
      </pc:docMkLst>
      <pc:sldChg chg="modSp ord">
        <pc:chgData name="Nilberk Bulun (ETIYA)" userId="S::nilberk.bulun@etiya.com::38967f4a-61fe-4f87-9760-237147e68b4d" providerId="AD" clId="Web-{CAF90A88-8919-36F2-C37B-887128EA23C4}" dt="2024-10-26T19:15:51.625" v="298" actId="20577"/>
        <pc:sldMkLst>
          <pc:docMk/>
          <pc:sldMk cId="700326076" sldId="535"/>
        </pc:sldMkLst>
        <pc:spChg chg="mod">
          <ac:chgData name="Nilberk Bulun (ETIYA)" userId="S::nilberk.bulun@etiya.com::38967f4a-61fe-4f87-9760-237147e68b4d" providerId="AD" clId="Web-{CAF90A88-8919-36F2-C37B-887128EA23C4}" dt="2024-10-26T19:15:51.625" v="298" actId="20577"/>
          <ac:spMkLst>
            <pc:docMk/>
            <pc:sldMk cId="700326076" sldId="535"/>
            <ac:spMk id="4" creationId="{E7F40BBF-917C-414E-AE07-AB6D3968043E}"/>
          </ac:spMkLst>
        </pc:spChg>
      </pc:sldChg>
      <pc:sldChg chg="addSp delSp modSp">
        <pc:chgData name="Nilberk Bulun (ETIYA)" userId="S::nilberk.bulun@etiya.com::38967f4a-61fe-4f87-9760-237147e68b4d" providerId="AD" clId="Web-{CAF90A88-8919-36F2-C37B-887128EA23C4}" dt="2024-10-26T19:22:32.262" v="325" actId="1076"/>
        <pc:sldMkLst>
          <pc:docMk/>
          <pc:sldMk cId="349149844" sldId="1284"/>
        </pc:sldMkLst>
        <pc:spChg chg="mod">
          <ac:chgData name="Nilberk Bulun (ETIYA)" userId="S::nilberk.bulun@etiya.com::38967f4a-61fe-4f87-9760-237147e68b4d" providerId="AD" clId="Web-{CAF90A88-8919-36F2-C37B-887128EA23C4}" dt="2024-10-26T19:22:12.902" v="321" actId="20577"/>
          <ac:spMkLst>
            <pc:docMk/>
            <pc:sldMk cId="349149844" sldId="1284"/>
            <ac:spMk id="6" creationId="{BBD19669-27DD-5560-37E9-9D18FA03B28E}"/>
          </ac:spMkLst>
        </pc:spChg>
        <pc:spChg chg="mod">
          <ac:chgData name="Nilberk Bulun (ETIYA)" userId="S::nilberk.bulun@etiya.com::38967f4a-61fe-4f87-9760-237147e68b4d" providerId="AD" clId="Web-{CAF90A88-8919-36F2-C37B-887128EA23C4}" dt="2024-10-26T19:22:19.574" v="322" actId="1076"/>
          <ac:spMkLst>
            <pc:docMk/>
            <pc:sldMk cId="349149844" sldId="1284"/>
            <ac:spMk id="7" creationId="{3A942330-FB1C-6E3F-5011-AD4E8B9E2AB1}"/>
          </ac:spMkLst>
        </pc:spChg>
        <pc:spChg chg="add mod ord">
          <ac:chgData name="Nilberk Bulun (ETIYA)" userId="S::nilberk.bulun@etiya.com::38967f4a-61fe-4f87-9760-237147e68b4d" providerId="AD" clId="Web-{CAF90A88-8919-36F2-C37B-887128EA23C4}" dt="2024-10-26T19:22:26.450" v="324" actId="14100"/>
          <ac:spMkLst>
            <pc:docMk/>
            <pc:sldMk cId="349149844" sldId="1284"/>
            <ac:spMk id="9" creationId="{B3E76C30-5E05-09F0-DA4E-AC6966E7F84B}"/>
          </ac:spMkLst>
        </pc:spChg>
        <pc:spChg chg="add mod">
          <ac:chgData name="Nilberk Bulun (ETIYA)" userId="S::nilberk.bulun@etiya.com::38967f4a-61fe-4f87-9760-237147e68b4d" providerId="AD" clId="Web-{CAF90A88-8919-36F2-C37B-887128EA23C4}" dt="2024-10-26T19:22:32.262" v="325" actId="1076"/>
          <ac:spMkLst>
            <pc:docMk/>
            <pc:sldMk cId="349149844" sldId="1284"/>
            <ac:spMk id="12" creationId="{E4957161-C161-2281-2051-AA0FBD66E96D}"/>
          </ac:spMkLst>
        </pc:spChg>
      </pc:sldChg>
      <pc:sldChg chg="modSp">
        <pc:chgData name="Nilberk Bulun (ETIYA)" userId="S::nilberk.bulun@etiya.com::38967f4a-61fe-4f87-9760-237147e68b4d" providerId="AD" clId="Web-{CAF90A88-8919-36F2-C37B-887128EA23C4}" dt="2024-10-26T19:14:54.889" v="297" actId="20577"/>
        <pc:sldMkLst>
          <pc:docMk/>
          <pc:sldMk cId="868610624" sldId="1290"/>
        </pc:sldMkLst>
        <pc:spChg chg="mod">
          <ac:chgData name="Nilberk Bulun (ETIYA)" userId="S::nilberk.bulun@etiya.com::38967f4a-61fe-4f87-9760-237147e68b4d" providerId="AD" clId="Web-{CAF90A88-8919-36F2-C37B-887128EA23C4}" dt="2024-10-26T19:03:03.804" v="22" actId="20577"/>
          <ac:spMkLst>
            <pc:docMk/>
            <pc:sldMk cId="868610624" sldId="1290"/>
            <ac:spMk id="21" creationId="{5AB0430A-8498-4AD4-57A0-DA40304A747B}"/>
          </ac:spMkLst>
        </pc:spChg>
        <pc:spChg chg="mod">
          <ac:chgData name="Nilberk Bulun (ETIYA)" userId="S::nilberk.bulun@etiya.com::38967f4a-61fe-4f87-9760-237147e68b4d" providerId="AD" clId="Web-{CAF90A88-8919-36F2-C37B-887128EA23C4}" dt="2024-10-26T19:14:54.889" v="297" actId="20577"/>
          <ac:spMkLst>
            <pc:docMk/>
            <pc:sldMk cId="868610624" sldId="1290"/>
            <ac:spMk id="25" creationId="{411B2C76-FDCA-D7AC-0F43-3B59BC33D2AC}"/>
          </ac:spMkLst>
        </pc:spChg>
        <pc:spChg chg="mod">
          <ac:chgData name="Nilberk Bulun (ETIYA)" userId="S::nilberk.bulun@etiya.com::38967f4a-61fe-4f87-9760-237147e68b4d" providerId="AD" clId="Web-{CAF90A88-8919-36F2-C37B-887128EA23C4}" dt="2024-10-26T19:07:53.203" v="175" actId="20577"/>
          <ac:spMkLst>
            <pc:docMk/>
            <pc:sldMk cId="868610624" sldId="1290"/>
            <ac:spMk id="26" creationId="{8754986F-768A-590E-EF9F-D22D77C6C2D4}"/>
          </ac:spMkLst>
        </pc:spChg>
      </pc:sldChg>
      <pc:sldChg chg="modSp">
        <pc:chgData name="Nilberk Bulun (ETIYA)" userId="S::nilberk.bulun@etiya.com::38967f4a-61fe-4f87-9760-237147e68b4d" providerId="AD" clId="Web-{CAF90A88-8919-36F2-C37B-887128EA23C4}" dt="2024-10-26T19:20:20.446" v="304" actId="1076"/>
        <pc:sldMkLst>
          <pc:docMk/>
          <pc:sldMk cId="1805254462" sldId="1302"/>
        </pc:sldMkLst>
      </pc:sldChg>
    </pc:docChg>
  </pc:docChgLst>
  <pc:docChgLst>
    <pc:chgData name="Selda Çelik (ETIYA)" userId="S::selda.celik@etiya.com::5dee5a83-f15e-4c0e-bfe3-a71fffcb0a60" providerId="AD" clId="Web-{99C7E126-9355-0C8B-ED33-B4E8EEF77E7C}"/>
    <pc:docChg chg="addSld delSld modSld">
      <pc:chgData name="Selda Çelik (ETIYA)" userId="S::selda.celik@etiya.com::5dee5a83-f15e-4c0e-bfe3-a71fffcb0a60" providerId="AD" clId="Web-{99C7E126-9355-0C8B-ED33-B4E8EEF77E7C}" dt="2024-10-29T19:48:29.609" v="214" actId="1076"/>
      <pc:docMkLst>
        <pc:docMk/>
      </pc:docMkLst>
      <pc:sldChg chg="addSp delSp modSp">
        <pc:chgData name="Selda Çelik (ETIYA)" userId="S::selda.celik@etiya.com::5dee5a83-f15e-4c0e-bfe3-a71fffcb0a60" providerId="AD" clId="Web-{99C7E126-9355-0C8B-ED33-B4E8EEF77E7C}" dt="2024-10-29T19:45:36.539" v="210"/>
        <pc:sldMkLst>
          <pc:docMk/>
          <pc:sldMk cId="2197604088" sldId="276"/>
        </pc:sldMkLst>
      </pc:sldChg>
      <pc:sldChg chg="del">
        <pc:chgData name="Selda Çelik (ETIYA)" userId="S::selda.celik@etiya.com::5dee5a83-f15e-4c0e-bfe3-a71fffcb0a60" providerId="AD" clId="Web-{99C7E126-9355-0C8B-ED33-B4E8EEF77E7C}" dt="2024-10-29T18:27:34.505" v="203"/>
        <pc:sldMkLst>
          <pc:docMk/>
          <pc:sldMk cId="1307298413" sldId="385"/>
        </pc:sldMkLst>
      </pc:sldChg>
      <pc:sldChg chg="modNotes">
        <pc:chgData name="Selda Çelik (ETIYA)" userId="S::selda.celik@etiya.com::5dee5a83-f15e-4c0e-bfe3-a71fffcb0a60" providerId="AD" clId="Web-{99C7E126-9355-0C8B-ED33-B4E8EEF77E7C}" dt="2024-10-29T18:16:53.511" v="13"/>
        <pc:sldMkLst>
          <pc:docMk/>
          <pc:sldMk cId="700326076" sldId="535"/>
        </pc:sldMkLst>
      </pc:sldChg>
      <pc:sldChg chg="del">
        <pc:chgData name="Selda Çelik (ETIYA)" userId="S::selda.celik@etiya.com::5dee5a83-f15e-4c0e-bfe3-a71fffcb0a60" providerId="AD" clId="Web-{99C7E126-9355-0C8B-ED33-B4E8EEF77E7C}" dt="2024-10-29T18:28:53.883" v="206"/>
        <pc:sldMkLst>
          <pc:docMk/>
          <pc:sldMk cId="2222809996" sldId="1285"/>
        </pc:sldMkLst>
      </pc:sldChg>
      <pc:sldChg chg="modSp del">
        <pc:chgData name="Selda Çelik (ETIYA)" userId="S::selda.celik@etiya.com::5dee5a83-f15e-4c0e-bfe3-a71fffcb0a60" providerId="AD" clId="Web-{99C7E126-9355-0C8B-ED33-B4E8EEF77E7C}" dt="2024-10-29T18:28:45.195" v="205"/>
        <pc:sldMkLst>
          <pc:docMk/>
          <pc:sldMk cId="3588746992" sldId="1311"/>
        </pc:sldMkLst>
      </pc:sldChg>
      <pc:sldChg chg="modNotes">
        <pc:chgData name="Selda Çelik (ETIYA)" userId="S::selda.celik@etiya.com::5dee5a83-f15e-4c0e-bfe3-a71fffcb0a60" providerId="AD" clId="Web-{99C7E126-9355-0C8B-ED33-B4E8EEF77E7C}" dt="2024-10-29T18:25:11.280" v="202"/>
        <pc:sldMkLst>
          <pc:docMk/>
          <pc:sldMk cId="2172252330" sldId="1336"/>
        </pc:sldMkLst>
      </pc:sldChg>
      <pc:sldChg chg="addSp modSp new">
        <pc:chgData name="Selda Çelik (ETIYA)" userId="S::selda.celik@etiya.com::5dee5a83-f15e-4c0e-bfe3-a71fffcb0a60" providerId="AD" clId="Web-{99C7E126-9355-0C8B-ED33-B4E8EEF77E7C}" dt="2024-10-29T19:48:29.609" v="214" actId="1076"/>
        <pc:sldMkLst>
          <pc:docMk/>
          <pc:sldMk cId="216088248" sldId="1353"/>
        </pc:sldMkLst>
      </pc:sldChg>
    </pc:docChg>
  </pc:docChgLst>
  <pc:docChgLst>
    <pc:chgData name="Nilberk Bulun (ETIYA)" userId="S::nilberk.bulun@etiya.com::38967f4a-61fe-4f87-9760-237147e68b4d" providerId="AD" clId="Web-{6CE877B3-5DAE-063C-E24D-907E807EB677}"/>
    <pc:docChg chg="delSld modSld">
      <pc:chgData name="Nilberk Bulun (ETIYA)" userId="S::nilberk.bulun@etiya.com::38967f4a-61fe-4f87-9760-237147e68b4d" providerId="AD" clId="Web-{6CE877B3-5DAE-063C-E24D-907E807EB677}" dt="2024-10-29T12:52:18.855" v="28"/>
      <pc:docMkLst>
        <pc:docMk/>
      </pc:docMkLst>
      <pc:sldChg chg="addSp delSp modSp">
        <pc:chgData name="Nilberk Bulun (ETIYA)" userId="S::nilberk.bulun@etiya.com::38967f4a-61fe-4f87-9760-237147e68b4d" providerId="AD" clId="Web-{6CE877B3-5DAE-063C-E24D-907E807EB677}" dt="2024-10-29T12:52:18.855" v="28"/>
        <pc:sldMkLst>
          <pc:docMk/>
          <pc:sldMk cId="4027806151" sldId="1277"/>
        </pc:sldMkLst>
        <pc:spChg chg="add del">
          <ac:chgData name="Nilberk Bulun (ETIYA)" userId="S::nilberk.bulun@etiya.com::38967f4a-61fe-4f87-9760-237147e68b4d" providerId="AD" clId="Web-{6CE877B3-5DAE-063C-E24D-907E807EB677}" dt="2024-10-29T12:51:55.479" v="20"/>
          <ac:spMkLst>
            <pc:docMk/>
            <pc:sldMk cId="4027806151" sldId="1277"/>
            <ac:spMk id="10" creationId="{0D0F82DF-E63A-A275-5659-AE1D7718C9E8}"/>
          </ac:spMkLst>
        </pc:spChg>
        <pc:spChg chg="mod">
          <ac:chgData name="Nilberk Bulun (ETIYA)" userId="S::nilberk.bulun@etiya.com::38967f4a-61fe-4f87-9760-237147e68b4d" providerId="AD" clId="Web-{6CE877B3-5DAE-063C-E24D-907E807EB677}" dt="2024-10-29T12:52:18.855" v="28"/>
          <ac:spMkLst>
            <pc:docMk/>
            <pc:sldMk cId="4027806151" sldId="1277"/>
            <ac:spMk id="12" creationId="{3D6C15C6-984D-4C81-D7AB-F7C1E692CD05}"/>
          </ac:spMkLst>
        </pc:spChg>
        <pc:spChg chg="mod">
          <ac:chgData name="Nilberk Bulun (ETIYA)" userId="S::nilberk.bulun@etiya.com::38967f4a-61fe-4f87-9760-237147e68b4d" providerId="AD" clId="Web-{6CE877B3-5DAE-063C-E24D-907E807EB677}" dt="2024-10-29T12:52:18.777" v="23"/>
          <ac:spMkLst>
            <pc:docMk/>
            <pc:sldMk cId="4027806151" sldId="1277"/>
            <ac:spMk id="62" creationId="{76E11112-147F-F94A-8D61-2937D6C8DEA9}"/>
          </ac:spMkLst>
        </pc:spChg>
        <pc:spChg chg="mod">
          <ac:chgData name="Nilberk Bulun (ETIYA)" userId="S::nilberk.bulun@etiya.com::38967f4a-61fe-4f87-9760-237147e68b4d" providerId="AD" clId="Web-{6CE877B3-5DAE-063C-E24D-907E807EB677}" dt="2024-10-29T12:52:18.793" v="24"/>
          <ac:spMkLst>
            <pc:docMk/>
            <pc:sldMk cId="4027806151" sldId="1277"/>
            <ac:spMk id="63" creationId="{186FE29E-861F-9B4D-8CE7-6CE3FF45A660}"/>
          </ac:spMkLst>
        </pc:spChg>
        <pc:spChg chg="mod">
          <ac:chgData name="Nilberk Bulun (ETIYA)" userId="S::nilberk.bulun@etiya.com::38967f4a-61fe-4f87-9760-237147e68b4d" providerId="AD" clId="Web-{6CE877B3-5DAE-063C-E24D-907E807EB677}" dt="2024-10-29T12:52:18.808" v="25"/>
          <ac:spMkLst>
            <pc:docMk/>
            <pc:sldMk cId="4027806151" sldId="1277"/>
            <ac:spMk id="64" creationId="{A5B5D502-E634-C64C-9642-175CD90D141F}"/>
          </ac:spMkLst>
        </pc:spChg>
        <pc:spChg chg="mod">
          <ac:chgData name="Nilberk Bulun (ETIYA)" userId="S::nilberk.bulun@etiya.com::38967f4a-61fe-4f87-9760-237147e68b4d" providerId="AD" clId="Web-{6CE877B3-5DAE-063C-E24D-907E807EB677}" dt="2024-10-29T12:52:18.824" v="26"/>
          <ac:spMkLst>
            <pc:docMk/>
            <pc:sldMk cId="4027806151" sldId="1277"/>
            <ac:spMk id="65" creationId="{03B46F56-8105-DE43-A5AD-3D5F451EC319}"/>
          </ac:spMkLst>
        </pc:spChg>
        <pc:spChg chg="mod">
          <ac:chgData name="Nilberk Bulun (ETIYA)" userId="S::nilberk.bulun@etiya.com::38967f4a-61fe-4f87-9760-237147e68b4d" providerId="AD" clId="Web-{6CE877B3-5DAE-063C-E24D-907E807EB677}" dt="2024-10-29T12:52:18.840" v="27"/>
          <ac:spMkLst>
            <pc:docMk/>
            <pc:sldMk cId="4027806151" sldId="1277"/>
            <ac:spMk id="66" creationId="{F282CFFB-827E-3747-A916-F675E8E1E8AA}"/>
          </ac:spMkLst>
        </pc:spChg>
      </pc:sldChg>
      <pc:sldChg chg="modSp del">
        <pc:chgData name="Nilberk Bulun (ETIYA)" userId="S::nilberk.bulun@etiya.com::38967f4a-61fe-4f87-9760-237147e68b4d" providerId="AD" clId="Web-{6CE877B3-5DAE-063C-E24D-907E807EB677}" dt="2024-10-29T12:50:13.788" v="3"/>
        <pc:sldMkLst>
          <pc:docMk/>
          <pc:sldMk cId="1468766674" sldId="1331"/>
        </pc:sldMkLst>
      </pc:sldChg>
      <pc:sldChg chg="modNotes">
        <pc:chgData name="Nilberk Bulun (ETIYA)" userId="S::nilberk.bulun@etiya.com::38967f4a-61fe-4f87-9760-237147e68b4d" providerId="AD" clId="Web-{6CE877B3-5DAE-063C-E24D-907E807EB677}" dt="2024-10-29T12:51:34.666" v="14"/>
        <pc:sldMkLst>
          <pc:docMk/>
          <pc:sldMk cId="2172252330" sldId="1336"/>
        </pc:sldMkLst>
      </pc:sldChg>
    </pc:docChg>
  </pc:docChgLst>
  <pc:docChgLst>
    <pc:chgData name="Selda Çelik (ETIYA)" userId="S::selda.celik@etiya.com::5dee5a83-f15e-4c0e-bfe3-a71fffcb0a60" providerId="AD" clId="Web-{0D435365-5CDE-D96B-5B82-4416E467E58F}"/>
    <pc:docChg chg="addSld delSld modSld sldOrd">
      <pc:chgData name="Selda Çelik (ETIYA)" userId="S::selda.celik@etiya.com::5dee5a83-f15e-4c0e-bfe3-a71fffcb0a60" providerId="AD" clId="Web-{0D435365-5CDE-D96B-5B82-4416E467E58F}" dt="2024-10-25T14:42:00.750" v="143" actId="1076"/>
      <pc:docMkLst>
        <pc:docMk/>
      </pc:docMkLst>
      <pc:sldChg chg="addSp modSp ord">
        <pc:chgData name="Selda Çelik (ETIYA)" userId="S::selda.celik@etiya.com::5dee5a83-f15e-4c0e-bfe3-a71fffcb0a60" providerId="AD" clId="Web-{0D435365-5CDE-D96B-5B82-4416E467E58F}" dt="2024-10-25T14:32:40.922" v="135"/>
        <pc:sldMkLst>
          <pc:docMk/>
          <pc:sldMk cId="2222809996" sldId="1285"/>
        </pc:sldMkLst>
      </pc:sldChg>
      <pc:sldChg chg="addSp modSp">
        <pc:chgData name="Selda Çelik (ETIYA)" userId="S::selda.celik@etiya.com::5dee5a83-f15e-4c0e-bfe3-a71fffcb0a60" providerId="AD" clId="Web-{0D435365-5CDE-D96B-5B82-4416E467E58F}" dt="2024-10-25T14:42:00.750" v="143" actId="1076"/>
        <pc:sldMkLst>
          <pc:docMk/>
          <pc:sldMk cId="868610624" sldId="1290"/>
        </pc:sldMkLst>
        <pc:spChg chg="mod">
          <ac:chgData name="Selda Çelik (ETIYA)" userId="S::selda.celik@etiya.com::5dee5a83-f15e-4c0e-bfe3-a71fffcb0a60" providerId="AD" clId="Web-{0D435365-5CDE-D96B-5B82-4416E467E58F}" dt="2024-10-25T14:34:50.878" v="141" actId="14100"/>
          <ac:spMkLst>
            <pc:docMk/>
            <pc:sldMk cId="868610624" sldId="1290"/>
            <ac:spMk id="16" creationId="{A9DC96C5-9FB7-45A1-1F69-884288AAEC4C}"/>
          </ac:spMkLst>
        </pc:spChg>
      </pc:sldChg>
      <pc:sldChg chg="addSp delSp modSp">
        <pc:chgData name="Selda Çelik (ETIYA)" userId="S::selda.celik@etiya.com::5dee5a83-f15e-4c0e-bfe3-a71fffcb0a60" providerId="AD" clId="Web-{0D435365-5CDE-D96B-5B82-4416E467E58F}" dt="2024-10-25T13:30:42.662" v="134" actId="20577"/>
        <pc:sldMkLst>
          <pc:docMk/>
          <pc:sldMk cId="3994848008" sldId="1295"/>
        </pc:sldMkLst>
        <pc:spChg chg="mod">
          <ac:chgData name="Selda Çelik (ETIYA)" userId="S::selda.celik@etiya.com::5dee5a83-f15e-4c0e-bfe3-a71fffcb0a60" providerId="AD" clId="Web-{0D435365-5CDE-D96B-5B82-4416E467E58F}" dt="2024-10-25T13:30:42.662" v="134" actId="20577"/>
          <ac:spMkLst>
            <pc:docMk/>
            <pc:sldMk cId="3994848008" sldId="1295"/>
            <ac:spMk id="17" creationId="{CED2DCA6-0FE7-81F6-6076-CF9BC46FABBF}"/>
          </ac:spMkLst>
        </pc:spChg>
        <pc:picChg chg="add mod">
          <ac:chgData name="Selda Çelik (ETIYA)" userId="S::selda.celik@etiya.com::5dee5a83-f15e-4c0e-bfe3-a71fffcb0a60" providerId="AD" clId="Web-{0D435365-5CDE-D96B-5B82-4416E467E58F}" dt="2024-10-25T13:30:07.536" v="126" actId="1076"/>
          <ac:picMkLst>
            <pc:docMk/>
            <pc:sldMk cId="3994848008" sldId="1295"/>
            <ac:picMk id="4" creationId="{547C89B7-E26E-580A-4435-E3402702B129}"/>
          </ac:picMkLst>
        </pc:picChg>
        <pc:picChg chg="mod">
          <ac:chgData name="Selda Çelik (ETIYA)" userId="S::selda.celik@etiya.com::5dee5a83-f15e-4c0e-bfe3-a71fffcb0a60" providerId="AD" clId="Web-{0D435365-5CDE-D96B-5B82-4416E467E58F}" dt="2024-10-25T13:30:07.536" v="128" actId="1076"/>
          <ac:picMkLst>
            <pc:docMk/>
            <pc:sldMk cId="3994848008" sldId="1295"/>
            <ac:picMk id="18" creationId="{14CC7E66-33BF-5DF1-E0F3-842E8F5B37B1}"/>
          </ac:picMkLst>
        </pc:picChg>
        <pc:picChg chg="mod">
          <ac:chgData name="Selda Çelik (ETIYA)" userId="S::selda.celik@etiya.com::5dee5a83-f15e-4c0e-bfe3-a71fffcb0a60" providerId="AD" clId="Web-{0D435365-5CDE-D96B-5B82-4416E467E58F}" dt="2024-10-25T13:30:07.536" v="127" actId="1076"/>
          <ac:picMkLst>
            <pc:docMk/>
            <pc:sldMk cId="3994848008" sldId="1295"/>
            <ac:picMk id="28" creationId="{51BEEC3B-D056-D99D-DF62-D33C6DEE7511}"/>
          </ac:picMkLst>
        </pc:picChg>
      </pc:sldChg>
      <pc:sldChg chg="addSp delSp modSp add replId">
        <pc:chgData name="Selda Çelik (ETIYA)" userId="S::selda.celik@etiya.com::5dee5a83-f15e-4c0e-bfe3-a71fffcb0a60" providerId="AD" clId="Web-{0D435365-5CDE-D96B-5B82-4416E467E58F}" dt="2024-10-25T14:33:11.235" v="136" actId="14100"/>
        <pc:sldMkLst>
          <pc:docMk/>
          <pc:sldMk cId="1190078657" sldId="1296"/>
        </pc:sldMkLst>
        <pc:spChg chg="mod">
          <ac:chgData name="Selda Çelik (ETIYA)" userId="S::selda.celik@etiya.com::5dee5a83-f15e-4c0e-bfe3-a71fffcb0a60" providerId="AD" clId="Web-{0D435365-5CDE-D96B-5B82-4416E467E58F}" dt="2024-10-25T13:15:48.319" v="36" actId="20577"/>
          <ac:spMkLst>
            <pc:docMk/>
            <pc:sldMk cId="1190078657" sldId="1296"/>
            <ac:spMk id="17" creationId="{CED2DCA6-0FE7-81F6-6076-CF9BC46FABBF}"/>
          </ac:spMkLst>
        </pc:spChg>
        <pc:picChg chg="add mod">
          <ac:chgData name="Selda Çelik (ETIYA)" userId="S::selda.celik@etiya.com::5dee5a83-f15e-4c0e-bfe3-a71fffcb0a60" providerId="AD" clId="Web-{0D435365-5CDE-D96B-5B82-4416E467E58F}" dt="2024-10-25T13:29:50.910" v="122" actId="14100"/>
          <ac:picMkLst>
            <pc:docMk/>
            <pc:sldMk cId="1190078657" sldId="1296"/>
            <ac:picMk id="2" creationId="{8E999EEF-B847-FC8C-DF11-DCE666DD9B5A}"/>
          </ac:picMkLst>
        </pc:picChg>
        <pc:picChg chg="add mod">
          <ac:chgData name="Selda Çelik (ETIYA)" userId="S::selda.celik@etiya.com::5dee5a83-f15e-4c0e-bfe3-a71fffcb0a60" providerId="AD" clId="Web-{0D435365-5CDE-D96B-5B82-4416E467E58F}" dt="2024-10-25T13:29:43.723" v="121" actId="1076"/>
          <ac:picMkLst>
            <pc:docMk/>
            <pc:sldMk cId="1190078657" sldId="1296"/>
            <ac:picMk id="4" creationId="{F5768105-3272-0FC9-1BA4-96DAA5DA0005}"/>
          </ac:picMkLst>
        </pc:picChg>
        <pc:picChg chg="add mod">
          <ac:chgData name="Selda Çelik (ETIYA)" userId="S::selda.celik@etiya.com::5dee5a83-f15e-4c0e-bfe3-a71fffcb0a60" providerId="AD" clId="Web-{0D435365-5CDE-D96B-5B82-4416E467E58F}" dt="2024-10-25T14:33:11.235" v="136" actId="14100"/>
          <ac:picMkLst>
            <pc:docMk/>
            <pc:sldMk cId="1190078657" sldId="1296"/>
            <ac:picMk id="5" creationId="{66B43D95-1408-1D65-6C19-16866DEB80A1}"/>
          </ac:picMkLst>
        </pc:picChg>
      </pc:sldChg>
      <pc:sldChg chg="new del">
        <pc:chgData name="Selda Çelik (ETIYA)" userId="S::selda.celik@etiya.com::5dee5a83-f15e-4c0e-bfe3-a71fffcb0a60" providerId="AD" clId="Web-{0D435365-5CDE-D96B-5B82-4416E467E58F}" dt="2024-10-25T13:14:31.723" v="9"/>
        <pc:sldMkLst>
          <pc:docMk/>
          <pc:sldMk cId="3843804269" sldId="1296"/>
        </pc:sldMkLst>
      </pc:sldChg>
      <pc:sldChg chg="addSp delSp modSp add replId">
        <pc:chgData name="Selda Çelik (ETIYA)" userId="S::selda.celik@etiya.com::5dee5a83-f15e-4c0e-bfe3-a71fffcb0a60" providerId="AD" clId="Web-{0D435365-5CDE-D96B-5B82-4416E467E58F}" dt="2024-10-25T13:29:24.660" v="120" actId="1076"/>
        <pc:sldMkLst>
          <pc:docMk/>
          <pc:sldMk cId="1609605571" sldId="1297"/>
        </pc:sldMkLst>
        <pc:spChg chg="mod">
          <ac:chgData name="Selda Çelik (ETIYA)" userId="S::selda.celik@etiya.com::5dee5a83-f15e-4c0e-bfe3-a71fffcb0a60" providerId="AD" clId="Web-{0D435365-5CDE-D96B-5B82-4416E467E58F}" dt="2024-10-25T13:21:35.768" v="69" actId="20577"/>
          <ac:spMkLst>
            <pc:docMk/>
            <pc:sldMk cId="1609605571" sldId="1297"/>
            <ac:spMk id="17" creationId="{CED2DCA6-0FE7-81F6-6076-CF9BC46FABBF}"/>
          </ac:spMkLst>
        </pc:spChg>
        <pc:picChg chg="add mod">
          <ac:chgData name="Selda Çelik (ETIYA)" userId="S::selda.celik@etiya.com::5dee5a83-f15e-4c0e-bfe3-a71fffcb0a60" providerId="AD" clId="Web-{0D435365-5CDE-D96B-5B82-4416E467E58F}" dt="2024-10-25T13:27:26.749" v="102" actId="14100"/>
          <ac:picMkLst>
            <pc:docMk/>
            <pc:sldMk cId="1609605571" sldId="1297"/>
            <ac:picMk id="6" creationId="{4E44C08D-A277-374E-35E3-B63CE09C8E54}"/>
          </ac:picMkLst>
        </pc:picChg>
        <pc:picChg chg="add mod">
          <ac:chgData name="Selda Çelik (ETIYA)" userId="S::selda.celik@etiya.com::5dee5a83-f15e-4c0e-bfe3-a71fffcb0a60" providerId="AD" clId="Web-{0D435365-5CDE-D96B-5B82-4416E467E58F}" dt="2024-10-25T13:29:24.660" v="120" actId="1076"/>
          <ac:picMkLst>
            <pc:docMk/>
            <pc:sldMk cId="1609605571" sldId="1297"/>
            <ac:picMk id="7" creationId="{7D8A2EF3-4993-152D-9414-0E73F3B530F2}"/>
          </ac:picMkLst>
        </pc:picChg>
        <pc:picChg chg="add mod">
          <ac:chgData name="Selda Çelik (ETIYA)" userId="S::selda.celik@etiya.com::5dee5a83-f15e-4c0e-bfe3-a71fffcb0a60" providerId="AD" clId="Web-{0D435365-5CDE-D96B-5B82-4416E467E58F}" dt="2024-10-25T13:29:18.456" v="118" actId="1076"/>
          <ac:picMkLst>
            <pc:docMk/>
            <pc:sldMk cId="1609605571" sldId="1297"/>
            <ac:picMk id="8" creationId="{274E7B2A-BF19-9C02-6D41-48DDE75A5F27}"/>
          </ac:picMkLst>
        </pc:picChg>
        <pc:picChg chg="add mod">
          <ac:chgData name="Selda Çelik (ETIYA)" userId="S::selda.celik@etiya.com::5dee5a83-f15e-4c0e-bfe3-a71fffcb0a60" providerId="AD" clId="Web-{0D435365-5CDE-D96B-5B82-4416E467E58F}" dt="2024-10-25T13:29:24.644" v="119" actId="1076"/>
          <ac:picMkLst>
            <pc:docMk/>
            <pc:sldMk cId="1609605571" sldId="1297"/>
            <ac:picMk id="9" creationId="{13B5EEB9-96D4-D5E9-6D6C-272549AFD154}"/>
          </ac:picMkLst>
        </pc:picChg>
      </pc:sldChg>
    </pc:docChg>
  </pc:docChgLst>
  <pc:docChgLst>
    <pc:chgData name="Nilberk Bulun (ETIYA)" userId="S::nilberk.bulun@etiya.com::38967f4a-61fe-4f87-9760-237147e68b4d" providerId="AD" clId="Web-{236F8A2A-18DC-2A22-5BD0-989F6714408F}"/>
    <pc:docChg chg="addSld delSld modSld">
      <pc:chgData name="Nilberk Bulun (ETIYA)" userId="S::nilberk.bulun@etiya.com::38967f4a-61fe-4f87-9760-237147e68b4d" providerId="AD" clId="Web-{236F8A2A-18DC-2A22-5BD0-989F6714408F}" dt="2024-10-26T21:14:00.908" v="176" actId="20577"/>
      <pc:docMkLst>
        <pc:docMk/>
      </pc:docMkLst>
      <pc:sldChg chg="modSp">
        <pc:chgData name="Nilberk Bulun (ETIYA)" userId="S::nilberk.bulun@etiya.com::38967f4a-61fe-4f87-9760-237147e68b4d" providerId="AD" clId="Web-{236F8A2A-18DC-2A22-5BD0-989F6714408F}" dt="2024-10-26T20:38:40.826" v="105" actId="1076"/>
        <pc:sldMkLst>
          <pc:docMk/>
          <pc:sldMk cId="2197604088" sldId="276"/>
        </pc:sldMkLst>
      </pc:sldChg>
      <pc:sldChg chg="addSp delSp modSp">
        <pc:chgData name="Nilberk Bulun (ETIYA)" userId="S::nilberk.bulun@etiya.com::38967f4a-61fe-4f87-9760-237147e68b4d" providerId="AD" clId="Web-{236F8A2A-18DC-2A22-5BD0-989F6714408F}" dt="2024-10-26T21:13:05.702" v="167" actId="14100"/>
        <pc:sldMkLst>
          <pc:docMk/>
          <pc:sldMk cId="117010317" sldId="319"/>
        </pc:sldMkLst>
        <pc:spChg chg="mod">
          <ac:chgData name="Nilberk Bulun (ETIYA)" userId="S::nilberk.bulun@etiya.com::38967f4a-61fe-4f87-9760-237147e68b4d" providerId="AD" clId="Web-{236F8A2A-18DC-2A22-5BD0-989F6714408F}" dt="2024-10-26T21:11:37.226" v="154" actId="1076"/>
          <ac:spMkLst>
            <pc:docMk/>
            <pc:sldMk cId="117010317" sldId="319"/>
            <ac:spMk id="2" creationId="{A22BA291-BAEF-D14C-9A15-FBCC11CBA955}"/>
          </ac:spMkLst>
        </pc:spChg>
        <pc:spChg chg="mod">
          <ac:chgData name="Nilberk Bulun (ETIYA)" userId="S::nilberk.bulun@etiya.com::38967f4a-61fe-4f87-9760-237147e68b4d" providerId="AD" clId="Web-{236F8A2A-18DC-2A22-5BD0-989F6714408F}" dt="2024-10-26T21:11:37.242" v="155" actId="1076"/>
          <ac:spMkLst>
            <pc:docMk/>
            <pc:sldMk cId="117010317" sldId="319"/>
            <ac:spMk id="3" creationId="{74AA0593-A272-3122-9167-58BB72E9867D}"/>
          </ac:spMkLst>
        </pc:spChg>
        <pc:spChg chg="mod">
          <ac:chgData name="Nilberk Bulun (ETIYA)" userId="S::nilberk.bulun@etiya.com::38967f4a-61fe-4f87-9760-237147e68b4d" providerId="AD" clId="Web-{236F8A2A-18DC-2A22-5BD0-989F6714408F}" dt="2024-10-26T21:11:37.179" v="146" actId="1076"/>
          <ac:spMkLst>
            <pc:docMk/>
            <pc:sldMk cId="117010317" sldId="319"/>
            <ac:spMk id="4" creationId="{18919D2E-DBBF-E750-1DF6-6F9801C7C6E2}"/>
          </ac:spMkLst>
        </pc:spChg>
        <pc:spChg chg="mod">
          <ac:chgData name="Nilberk Bulun (ETIYA)" userId="S::nilberk.bulun@etiya.com::38967f4a-61fe-4f87-9760-237147e68b4d" providerId="AD" clId="Web-{236F8A2A-18DC-2A22-5BD0-989F6714408F}" dt="2024-10-26T21:11:37.257" v="156" actId="1076"/>
          <ac:spMkLst>
            <pc:docMk/>
            <pc:sldMk cId="117010317" sldId="319"/>
            <ac:spMk id="5" creationId="{2A46A242-7A38-AC86-B8E0-F7D66FE53D5A}"/>
          </ac:spMkLst>
        </pc:spChg>
        <pc:spChg chg="mod">
          <ac:chgData name="Nilberk Bulun (ETIYA)" userId="S::nilberk.bulun@etiya.com::38967f4a-61fe-4f87-9760-237147e68b4d" providerId="AD" clId="Web-{236F8A2A-18DC-2A22-5BD0-989F6714408F}" dt="2024-10-26T21:11:37.179" v="147" actId="1076"/>
          <ac:spMkLst>
            <pc:docMk/>
            <pc:sldMk cId="117010317" sldId="319"/>
            <ac:spMk id="6" creationId="{D5CF7C46-BE73-5AD9-70A9-9C6D2C643748}"/>
          </ac:spMkLst>
        </pc:spChg>
        <pc:spChg chg="mod">
          <ac:chgData name="Nilberk Bulun (ETIYA)" userId="S::nilberk.bulun@etiya.com::38967f4a-61fe-4f87-9760-237147e68b4d" providerId="AD" clId="Web-{236F8A2A-18DC-2A22-5BD0-989F6714408F}" dt="2024-10-26T21:11:37.257" v="157" actId="1076"/>
          <ac:spMkLst>
            <pc:docMk/>
            <pc:sldMk cId="117010317" sldId="319"/>
            <ac:spMk id="7" creationId="{89FE8678-13B9-9F0D-8F8F-6B3A579C8045}"/>
          </ac:spMkLst>
        </pc:spChg>
        <pc:spChg chg="mod">
          <ac:chgData name="Nilberk Bulun (ETIYA)" userId="S::nilberk.bulun@etiya.com::38967f4a-61fe-4f87-9760-237147e68b4d" providerId="AD" clId="Web-{236F8A2A-18DC-2A22-5BD0-989F6714408F}" dt="2024-10-26T21:11:37.273" v="158" actId="1076"/>
          <ac:spMkLst>
            <pc:docMk/>
            <pc:sldMk cId="117010317" sldId="319"/>
            <ac:spMk id="8" creationId="{16E70DE4-CB68-62BC-D9B6-3AC71FC842D3}"/>
          </ac:spMkLst>
        </pc:spChg>
        <pc:spChg chg="mod">
          <ac:chgData name="Nilberk Bulun (ETIYA)" userId="S::nilberk.bulun@etiya.com::38967f4a-61fe-4f87-9760-237147e68b4d" providerId="AD" clId="Web-{236F8A2A-18DC-2A22-5BD0-989F6714408F}" dt="2024-10-26T21:11:37.289" v="159" actId="1076"/>
          <ac:spMkLst>
            <pc:docMk/>
            <pc:sldMk cId="117010317" sldId="319"/>
            <ac:spMk id="9" creationId="{B55462C5-734E-708A-8BCC-D87E4809C313}"/>
          </ac:spMkLst>
        </pc:spChg>
        <pc:spChg chg="mod">
          <ac:chgData name="Nilberk Bulun (ETIYA)" userId="S::nilberk.bulun@etiya.com::38967f4a-61fe-4f87-9760-237147e68b4d" providerId="AD" clId="Web-{236F8A2A-18DC-2A22-5BD0-989F6714408F}" dt="2024-10-26T21:11:37.148" v="143" actId="1076"/>
          <ac:spMkLst>
            <pc:docMk/>
            <pc:sldMk cId="117010317" sldId="319"/>
            <ac:spMk id="45" creationId="{00000000-0000-0000-0000-000000000000}"/>
          </ac:spMkLst>
        </pc:spChg>
        <pc:spChg chg="mod">
          <ac:chgData name="Nilberk Bulun (ETIYA)" userId="S::nilberk.bulun@etiya.com::38967f4a-61fe-4f87-9760-237147e68b4d" providerId="AD" clId="Web-{236F8A2A-18DC-2A22-5BD0-989F6714408F}" dt="2024-10-26T21:11:37.148" v="144" actId="1076"/>
          <ac:spMkLst>
            <pc:docMk/>
            <pc:sldMk cId="117010317" sldId="319"/>
            <ac:spMk id="63" creationId="{00000000-0000-0000-0000-000000000000}"/>
          </ac:spMkLst>
        </pc:spChg>
        <pc:spChg chg="mod">
          <ac:chgData name="Nilberk Bulun (ETIYA)" userId="S::nilberk.bulun@etiya.com::38967f4a-61fe-4f87-9760-237147e68b4d" providerId="AD" clId="Web-{236F8A2A-18DC-2A22-5BD0-989F6714408F}" dt="2024-10-26T21:11:37.164" v="145" actId="1076"/>
          <ac:spMkLst>
            <pc:docMk/>
            <pc:sldMk cId="117010317" sldId="319"/>
            <ac:spMk id="64" creationId="{00000000-0000-0000-0000-000000000000}"/>
          </ac:spMkLst>
        </pc:spChg>
        <pc:cxnChg chg="mod">
          <ac:chgData name="Nilberk Bulun (ETIYA)" userId="S::nilberk.bulun@etiya.com::38967f4a-61fe-4f87-9760-237147e68b4d" providerId="AD" clId="Web-{236F8A2A-18DC-2A22-5BD0-989F6714408F}" dt="2024-10-26T21:11:37.195" v="148" actId="1076"/>
          <ac:cxnSpMkLst>
            <pc:docMk/>
            <pc:sldMk cId="117010317" sldId="319"/>
            <ac:cxnSpMk id="22" creationId="{E6FE000B-6C77-63EE-8401-F265AD17ADBF}"/>
          </ac:cxnSpMkLst>
        </pc:cxnChg>
        <pc:cxnChg chg="mod">
          <ac:chgData name="Nilberk Bulun (ETIYA)" userId="S::nilberk.bulun@etiya.com::38967f4a-61fe-4f87-9760-237147e68b4d" providerId="AD" clId="Web-{236F8A2A-18DC-2A22-5BD0-989F6714408F}" dt="2024-10-26T21:11:37.195" v="149" actId="1076"/>
          <ac:cxnSpMkLst>
            <pc:docMk/>
            <pc:sldMk cId="117010317" sldId="319"/>
            <ac:cxnSpMk id="23" creationId="{55A74A62-18AA-879A-0B10-2E89CCF5E755}"/>
          </ac:cxnSpMkLst>
        </pc:cxnChg>
        <pc:cxnChg chg="mod">
          <ac:chgData name="Nilberk Bulun (ETIYA)" userId="S::nilberk.bulun@etiya.com::38967f4a-61fe-4f87-9760-237147e68b4d" providerId="AD" clId="Web-{236F8A2A-18DC-2A22-5BD0-989F6714408F}" dt="2024-10-26T21:11:37.195" v="150" actId="1076"/>
          <ac:cxnSpMkLst>
            <pc:docMk/>
            <pc:sldMk cId="117010317" sldId="319"/>
            <ac:cxnSpMk id="24" creationId="{5B29D8A3-D15C-DAC5-5BB0-3B343E266D59}"/>
          </ac:cxnSpMkLst>
        </pc:cxnChg>
        <pc:cxnChg chg="mod">
          <ac:chgData name="Nilberk Bulun (ETIYA)" userId="S::nilberk.bulun@etiya.com::38967f4a-61fe-4f87-9760-237147e68b4d" providerId="AD" clId="Web-{236F8A2A-18DC-2A22-5BD0-989F6714408F}" dt="2024-10-26T21:11:37.211" v="151" actId="1076"/>
          <ac:cxnSpMkLst>
            <pc:docMk/>
            <pc:sldMk cId="117010317" sldId="319"/>
            <ac:cxnSpMk id="25" creationId="{7A2B0F65-BA3D-67CC-7DB2-86D161BC3E38}"/>
          </ac:cxnSpMkLst>
        </pc:cxnChg>
        <pc:cxnChg chg="mod">
          <ac:chgData name="Nilberk Bulun (ETIYA)" userId="S::nilberk.bulun@etiya.com::38967f4a-61fe-4f87-9760-237147e68b4d" providerId="AD" clId="Web-{236F8A2A-18DC-2A22-5BD0-989F6714408F}" dt="2024-10-26T21:11:37.211" v="152" actId="1076"/>
          <ac:cxnSpMkLst>
            <pc:docMk/>
            <pc:sldMk cId="117010317" sldId="319"/>
            <ac:cxnSpMk id="26" creationId="{549A7DD2-DA34-071F-9D64-43582EAAD988}"/>
          </ac:cxnSpMkLst>
        </pc:cxnChg>
        <pc:cxnChg chg="mod">
          <ac:chgData name="Nilberk Bulun (ETIYA)" userId="S::nilberk.bulun@etiya.com::38967f4a-61fe-4f87-9760-237147e68b4d" providerId="AD" clId="Web-{236F8A2A-18DC-2A22-5BD0-989F6714408F}" dt="2024-10-26T21:11:37.226" v="153" actId="1076"/>
          <ac:cxnSpMkLst>
            <pc:docMk/>
            <pc:sldMk cId="117010317" sldId="319"/>
            <ac:cxnSpMk id="33" creationId="{EB3B3A2D-D023-C60E-67DC-743EFF36DAD0}"/>
          </ac:cxnSpMkLst>
        </pc:cxnChg>
      </pc:sldChg>
      <pc:sldChg chg="modSp">
        <pc:chgData name="Nilberk Bulun (ETIYA)" userId="S::nilberk.bulun@etiya.com::38967f4a-61fe-4f87-9760-237147e68b4d" providerId="AD" clId="Web-{236F8A2A-18DC-2A22-5BD0-989F6714408F}" dt="2024-10-26T21:14:00.908" v="176" actId="20577"/>
        <pc:sldMkLst>
          <pc:docMk/>
          <pc:sldMk cId="4027806151" sldId="1277"/>
        </pc:sldMkLst>
        <pc:spChg chg="mod">
          <ac:chgData name="Nilberk Bulun (ETIYA)" userId="S::nilberk.bulun@etiya.com::38967f4a-61fe-4f87-9760-237147e68b4d" providerId="AD" clId="Web-{236F8A2A-18DC-2A22-5BD0-989F6714408F}" dt="2024-10-26T21:14:00.908" v="176" actId="20577"/>
          <ac:spMkLst>
            <pc:docMk/>
            <pc:sldMk cId="4027806151" sldId="1277"/>
            <ac:spMk id="66" creationId="{F282CFFB-827E-3747-A916-F675E8E1E8AA}"/>
          </ac:spMkLst>
        </pc:spChg>
      </pc:sldChg>
      <pc:sldChg chg="addSp delSp modSp new del mod setBg">
        <pc:chgData name="Nilberk Bulun (ETIYA)" userId="S::nilberk.bulun@etiya.com::38967f4a-61fe-4f87-9760-237147e68b4d" providerId="AD" clId="Web-{236F8A2A-18DC-2A22-5BD0-989F6714408F}" dt="2024-10-26T20:31:57.362" v="68"/>
        <pc:sldMkLst>
          <pc:docMk/>
          <pc:sldMk cId="3611364765" sldId="13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A61A7F-F175-9613-3449-40C8865FBC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E2B1BAF9-3E77-08BB-2F61-F1C4B5A6C2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37332D-237C-1E49-92FA-20C4FE656CF3}" type="datetime1">
              <a:rPr lang="de-DE" smtClean="0"/>
              <a:t>07.11.2024</a:t>
            </a:fld>
            <a:endParaRPr lang="en-DE"/>
          </a:p>
        </p:txBody>
      </p:sp>
      <p:sp>
        <p:nvSpPr>
          <p:cNvPr id="4" name="Footer Placeholder 3">
            <a:extLst>
              <a:ext uri="{FF2B5EF4-FFF2-40B4-BE49-F238E27FC236}">
                <a16:creationId xmlns:a16="http://schemas.microsoft.com/office/drawing/2014/main" id="{5BFC76B2-B653-4EBD-FC71-7A105412A8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75644A15-6C37-3C29-56A3-E3613880CB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B2243A-BE8A-EE4F-A3A4-84312310E179}" type="slidenum">
              <a:rPr lang="en-DE" smtClean="0"/>
              <a:t>‹#›</a:t>
            </a:fld>
            <a:endParaRPr lang="en-DE"/>
          </a:p>
        </p:txBody>
      </p:sp>
    </p:spTree>
    <p:extLst>
      <p:ext uri="{BB962C8B-B14F-4D97-AF65-F5344CB8AC3E}">
        <p14:creationId xmlns:p14="http://schemas.microsoft.com/office/powerpoint/2010/main" val="3399182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418F8-E8D0-6E4B-B918-BDE6AEA37A22}" type="datetime1">
              <a:rPr lang="de-DE" smtClean="0"/>
              <a:t>07.11.2024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0F46F-3130-0A40-A527-71D7FD5E6A27}" type="slidenum">
              <a:rPr lang="en-US" smtClean="0"/>
              <a:t>‹#›</a:t>
            </a:fld>
            <a:endParaRPr lang="en-US"/>
          </a:p>
        </p:txBody>
      </p:sp>
    </p:spTree>
    <p:extLst>
      <p:ext uri="{BB962C8B-B14F-4D97-AF65-F5344CB8AC3E}">
        <p14:creationId xmlns:p14="http://schemas.microsoft.com/office/powerpoint/2010/main" val="93656697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Merhabalar, Pair 4 </a:t>
            </a:r>
            <a:r>
              <a:rPr lang="en-US" err="1">
                <a:cs typeface="Calibri"/>
              </a:rPr>
              <a:t>analiz</a:t>
            </a:r>
            <a:r>
              <a:rPr lang="en-US">
                <a:cs typeface="Calibri"/>
              </a:rPr>
              <a:t> </a:t>
            </a:r>
            <a:r>
              <a:rPr lang="en-US" err="1">
                <a:cs typeface="Calibri"/>
              </a:rPr>
              <a:t>ekibinden</a:t>
            </a:r>
            <a:r>
              <a:rPr lang="en-US">
                <a:cs typeface="Calibri"/>
              </a:rPr>
              <a:t> ben Selda, </a:t>
            </a:r>
            <a:r>
              <a:rPr lang="en-US" err="1">
                <a:cs typeface="Calibri"/>
              </a:rPr>
              <a:t>bugün</a:t>
            </a:r>
            <a:r>
              <a:rPr lang="en-US">
                <a:cs typeface="Calibri"/>
              </a:rPr>
              <a:t> </a:t>
            </a:r>
            <a:r>
              <a:rPr lang="en-US" err="1">
                <a:cs typeface="Calibri"/>
              </a:rPr>
              <a:t>piar</a:t>
            </a:r>
            <a:r>
              <a:rPr lang="en-US">
                <a:cs typeface="Calibri"/>
              </a:rPr>
              <a:t> 4 </a:t>
            </a:r>
            <a:r>
              <a:rPr lang="en-US" err="1">
                <a:cs typeface="Calibri"/>
              </a:rPr>
              <a:t>olarak</a:t>
            </a:r>
            <a:r>
              <a:rPr lang="en-US">
                <a:cs typeface="Calibri"/>
              </a:rPr>
              <a:t> </a:t>
            </a:r>
            <a:r>
              <a:rPr lang="en-US" err="1">
                <a:cs typeface="Calibri"/>
              </a:rPr>
              <a:t>gerçekleştirdiğmiz</a:t>
            </a:r>
            <a:r>
              <a:rPr lang="en-US">
                <a:cs typeface="Calibri"/>
              </a:rPr>
              <a:t> CRM </a:t>
            </a:r>
            <a:r>
              <a:rPr lang="en-US" err="1">
                <a:cs typeface="Calibri"/>
              </a:rPr>
              <a:t>sistemden</a:t>
            </a:r>
            <a:r>
              <a:rPr lang="en-US">
                <a:cs typeface="Calibri"/>
              </a:rPr>
              <a:t> </a:t>
            </a:r>
            <a:r>
              <a:rPr lang="en-US" err="1">
                <a:cs typeface="Calibri"/>
              </a:rPr>
              <a:t>bahsediyor</a:t>
            </a:r>
            <a:r>
              <a:rPr lang="en-US">
                <a:cs typeface="Calibri"/>
              </a:rPr>
              <a:t> </a:t>
            </a:r>
            <a:r>
              <a:rPr lang="en-US" err="1">
                <a:cs typeface="Calibri"/>
              </a:rPr>
              <a:t>olacağız</a:t>
            </a:r>
            <a:r>
              <a:rPr lang="en-US">
                <a:cs typeface="Calibri"/>
              </a:rPr>
              <a:t>.</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1</a:t>
            </a:fld>
            <a:endParaRPr lang="en-US"/>
          </a:p>
        </p:txBody>
      </p:sp>
    </p:spTree>
    <p:extLst>
      <p:ext uri="{BB962C8B-B14F-4D97-AF65-F5344CB8AC3E}">
        <p14:creationId xmlns:p14="http://schemas.microsoft.com/office/powerpoint/2010/main" val="313450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Analiz </a:t>
            </a:r>
            <a:r>
              <a:rPr lang="en-US" err="1"/>
              <a:t>sürecini</a:t>
            </a:r>
            <a:r>
              <a:rPr lang="en-US"/>
              <a:t> biz 3 </a:t>
            </a:r>
            <a:r>
              <a:rPr lang="en-US" err="1"/>
              <a:t>faza</a:t>
            </a:r>
            <a:r>
              <a:rPr lang="en-US"/>
              <a:t> </a:t>
            </a:r>
            <a:r>
              <a:rPr lang="en-US" err="1"/>
              <a:t>ayırdık</a:t>
            </a:r>
            <a:r>
              <a:rPr lang="en-US"/>
              <a:t>. </a:t>
            </a:r>
            <a:r>
              <a:rPr lang="en-US" err="1"/>
              <a:t>Fonksiyonel</a:t>
            </a:r>
            <a:r>
              <a:rPr lang="en-US"/>
              <a:t> </a:t>
            </a:r>
            <a:r>
              <a:rPr lang="en-US" err="1"/>
              <a:t>ister</a:t>
            </a:r>
            <a:r>
              <a:rPr lang="en-US"/>
              <a:t> </a:t>
            </a:r>
            <a:r>
              <a:rPr lang="en-US" err="1"/>
              <a:t>ve</a:t>
            </a:r>
            <a:r>
              <a:rPr lang="en-US"/>
              <a:t> </a:t>
            </a:r>
            <a:r>
              <a:rPr lang="en-US" err="1"/>
              <a:t>kabul</a:t>
            </a:r>
            <a:r>
              <a:rPr lang="en-US"/>
              <a:t> </a:t>
            </a:r>
            <a:r>
              <a:rPr lang="en-US" err="1"/>
              <a:t>kriterlerinin</a:t>
            </a:r>
            <a:r>
              <a:rPr lang="en-US"/>
              <a:t> </a:t>
            </a:r>
            <a:r>
              <a:rPr lang="en-US" err="1"/>
              <a:t>tanımlanması</a:t>
            </a:r>
            <a:r>
              <a:rPr lang="en-US"/>
              <a:t> </a:t>
            </a:r>
            <a:r>
              <a:rPr lang="en-US" err="1"/>
              <a:t>için</a:t>
            </a:r>
            <a:r>
              <a:rPr lang="en-US"/>
              <a:t> </a:t>
            </a:r>
            <a:r>
              <a:rPr lang="en-US" err="1"/>
              <a:t>dokümantasyon</a:t>
            </a:r>
            <a:r>
              <a:rPr lang="en-US"/>
              <a:t>. ER diagram oluşturulması ve Figma mock </a:t>
            </a:r>
            <a:r>
              <a:rPr lang="en-US" err="1"/>
              <a:t>upları</a:t>
            </a:r>
            <a:r>
              <a:rPr lang="en-US"/>
              <a:t> </a:t>
            </a:r>
            <a:r>
              <a:rPr lang="en-US" err="1"/>
              <a:t>için</a:t>
            </a:r>
            <a:r>
              <a:rPr lang="en-US"/>
              <a:t>  modelleme. Ve </a:t>
            </a:r>
            <a:r>
              <a:rPr lang="en-US" err="1"/>
              <a:t>Tanımlanan</a:t>
            </a:r>
            <a:r>
              <a:rPr lang="en-US"/>
              <a:t> </a:t>
            </a:r>
            <a:r>
              <a:rPr lang="en-US" err="1"/>
              <a:t>fonksiyonel</a:t>
            </a:r>
            <a:r>
              <a:rPr lang="en-US"/>
              <a:t> </a:t>
            </a:r>
            <a:r>
              <a:rPr lang="en-US" err="1"/>
              <a:t>isterlerlerin</a:t>
            </a:r>
            <a:r>
              <a:rPr lang="en-US"/>
              <a:t> use case, Epic, mock up </a:t>
            </a:r>
            <a:r>
              <a:rPr lang="en-US" err="1"/>
              <a:t>ve</a:t>
            </a:r>
            <a:r>
              <a:rPr lang="en-US"/>
              <a:t> aktivite diyagramlarının </a:t>
            </a:r>
            <a:r>
              <a:rPr lang="en-US" err="1"/>
              <a:t>birleştirilerek</a:t>
            </a:r>
            <a:r>
              <a:rPr lang="en-US"/>
              <a:t> </a:t>
            </a:r>
            <a:r>
              <a:rPr lang="en-US" err="1"/>
              <a:t>proje</a:t>
            </a:r>
            <a:r>
              <a:rPr lang="en-US"/>
              <a:t> </a:t>
            </a:r>
            <a:r>
              <a:rPr lang="en-US" err="1"/>
              <a:t>yönetim</a:t>
            </a:r>
            <a:r>
              <a:rPr lang="en-US"/>
              <a:t> </a:t>
            </a:r>
            <a:r>
              <a:rPr lang="en-US" err="1"/>
              <a:t>aracımız</a:t>
            </a:r>
            <a:r>
              <a:rPr lang="en-US"/>
              <a:t> </a:t>
            </a:r>
            <a:r>
              <a:rPr lang="en-US" err="1"/>
              <a:t>olan</a:t>
            </a:r>
            <a:r>
              <a:rPr lang="en-US"/>
              <a:t> shift </a:t>
            </a:r>
            <a:r>
              <a:rPr lang="en-US" err="1"/>
              <a:t>jira</a:t>
            </a:r>
            <a:r>
              <a:rPr lang="en-US"/>
              <a:t> </a:t>
            </a:r>
            <a:r>
              <a:rPr lang="en-US" err="1"/>
              <a:t>ya</a:t>
            </a:r>
            <a:r>
              <a:rPr lang="en-US"/>
              <a:t> </a:t>
            </a:r>
            <a:r>
              <a:rPr lang="en-US" err="1"/>
              <a:t>aktarılması</a:t>
            </a:r>
            <a:r>
              <a:rPr lang="en-US"/>
              <a:t> </a:t>
            </a:r>
            <a:r>
              <a:rPr lang="en-US" err="1"/>
              <a:t>şeklindedir</a:t>
            </a:r>
            <a:r>
              <a:rPr lang="en-US"/>
              <a:t>.</a:t>
            </a:r>
            <a:endParaRPr lang="en-US">
              <a:cs typeface="Calibri"/>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10</a:t>
            </a:fld>
            <a:endParaRPr lang="en-US"/>
          </a:p>
        </p:txBody>
      </p:sp>
    </p:spTree>
    <p:extLst>
      <p:ext uri="{BB962C8B-B14F-4D97-AF65-F5344CB8AC3E}">
        <p14:creationId xmlns:p14="http://schemas.microsoft.com/office/powerpoint/2010/main" val="194631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Projenin</a:t>
            </a:r>
            <a:r>
              <a:rPr lang="en-US">
                <a:cs typeface="Calibri"/>
              </a:rPr>
              <a:t> </a:t>
            </a:r>
            <a:r>
              <a:rPr lang="en-US" err="1">
                <a:cs typeface="Calibri"/>
              </a:rPr>
              <a:t>analizinde</a:t>
            </a:r>
            <a:r>
              <a:rPr lang="en-US">
                <a:cs typeface="Calibri"/>
              </a:rPr>
              <a:t> </a:t>
            </a:r>
            <a:r>
              <a:rPr lang="en-US" err="1">
                <a:cs typeface="Calibri"/>
              </a:rPr>
              <a:t>çeşitli</a:t>
            </a:r>
            <a:r>
              <a:rPr lang="en-US">
                <a:cs typeface="Calibri"/>
              </a:rPr>
              <a:t> </a:t>
            </a:r>
            <a:r>
              <a:rPr lang="en-US" err="1">
                <a:cs typeface="Calibri"/>
              </a:rPr>
              <a:t>ihtiyaçlara</a:t>
            </a:r>
            <a:r>
              <a:rPr lang="en-US">
                <a:cs typeface="Calibri"/>
              </a:rPr>
              <a:t> </a:t>
            </a:r>
            <a:r>
              <a:rPr lang="en-US" err="1">
                <a:cs typeface="Calibri"/>
              </a:rPr>
              <a:t>yönelik</a:t>
            </a:r>
            <a:r>
              <a:rPr lang="en-US">
                <a:cs typeface="Calibri"/>
              </a:rPr>
              <a:t> </a:t>
            </a:r>
            <a:r>
              <a:rPr lang="en-US" err="1">
                <a:cs typeface="Calibri"/>
              </a:rPr>
              <a:t>kullanılan</a:t>
            </a:r>
            <a:r>
              <a:rPr lang="en-US">
                <a:cs typeface="Calibri"/>
              </a:rPr>
              <a:t> </a:t>
            </a:r>
            <a:r>
              <a:rPr lang="en-US" err="1">
                <a:cs typeface="Calibri"/>
              </a:rPr>
              <a:t>araçları</a:t>
            </a:r>
            <a:r>
              <a:rPr lang="en-US">
                <a:cs typeface="Calibri"/>
              </a:rPr>
              <a:t> </a:t>
            </a:r>
            <a:r>
              <a:rPr lang="en-US" err="1">
                <a:cs typeface="Calibri"/>
              </a:rPr>
              <a:t>görüyouz</a:t>
            </a:r>
            <a:r>
              <a:rPr lang="en-US">
                <a:cs typeface="Calibri"/>
              </a:rPr>
              <a:t>. </a:t>
            </a:r>
          </a:p>
          <a:p>
            <a:r>
              <a:rPr lang="en-US" err="1">
                <a:cs typeface="Calibri"/>
              </a:rPr>
              <a:t>Proje</a:t>
            </a:r>
            <a:r>
              <a:rPr lang="en-US">
                <a:cs typeface="Calibri"/>
              </a:rPr>
              <a:t> </a:t>
            </a:r>
            <a:r>
              <a:rPr lang="en-US" err="1">
                <a:cs typeface="Calibri"/>
              </a:rPr>
              <a:t>yönetşim</a:t>
            </a:r>
            <a:r>
              <a:rPr lang="en-US">
                <a:cs typeface="Calibri"/>
              </a:rPr>
              <a:t> </a:t>
            </a:r>
            <a:r>
              <a:rPr lang="en-US" err="1">
                <a:cs typeface="Calibri"/>
              </a:rPr>
              <a:t>aracı</a:t>
            </a:r>
            <a:r>
              <a:rPr lang="en-US">
                <a:cs typeface="Calibri"/>
              </a:rPr>
              <a:t> </a:t>
            </a:r>
            <a:r>
              <a:rPr lang="en-US" err="1">
                <a:cs typeface="Calibri"/>
              </a:rPr>
              <a:t>olarak</a:t>
            </a:r>
            <a:r>
              <a:rPr lang="en-US">
                <a:cs typeface="Calibri"/>
              </a:rPr>
              <a:t> </a:t>
            </a:r>
            <a:r>
              <a:rPr lang="en-US" err="1">
                <a:cs typeface="Calibri"/>
              </a:rPr>
              <a:t>lshift</a:t>
            </a:r>
            <a:r>
              <a:rPr lang="en-US">
                <a:cs typeface="Calibri"/>
              </a:rPr>
              <a:t> </a:t>
            </a:r>
            <a:r>
              <a:rPr lang="en-US" err="1">
                <a:cs typeface="Calibri"/>
              </a:rPr>
              <a:t>jira</a:t>
            </a:r>
            <a:endParaRPr lang="en-US">
              <a:cs typeface="Calibri"/>
            </a:endParaRPr>
          </a:p>
          <a:p>
            <a:r>
              <a:rPr lang="en-US">
                <a:cs typeface="Calibri"/>
              </a:rPr>
              <a:t>Veri </a:t>
            </a:r>
            <a:r>
              <a:rPr lang="en-US" err="1">
                <a:cs typeface="Calibri"/>
              </a:rPr>
              <a:t>tabanı</a:t>
            </a:r>
            <a:r>
              <a:rPr lang="en-US">
                <a:cs typeface="Calibri"/>
              </a:rPr>
              <a:t> </a:t>
            </a:r>
            <a:r>
              <a:rPr lang="en-US" err="1">
                <a:cs typeface="Calibri"/>
              </a:rPr>
              <a:t>yönetimleri</a:t>
            </a:r>
            <a:r>
              <a:rPr lang="en-US">
                <a:cs typeface="Calibri"/>
              </a:rPr>
              <a:t> </a:t>
            </a:r>
            <a:r>
              <a:rPr lang="en-US" err="1">
                <a:cs typeface="Calibri"/>
              </a:rPr>
              <a:t>için</a:t>
            </a:r>
            <a:r>
              <a:rPr lang="en-US">
                <a:cs typeface="Calibri"/>
              </a:rPr>
              <a:t> </a:t>
            </a:r>
            <a:r>
              <a:rPr lang="en-US" err="1">
                <a:cs typeface="Calibri"/>
              </a:rPr>
              <a:t>dbeaver</a:t>
            </a:r>
            <a:endParaRPr lang="en-US">
              <a:cs typeface="Calibri"/>
            </a:endParaRPr>
          </a:p>
          <a:p>
            <a:r>
              <a:rPr lang="en-US">
                <a:cs typeface="Calibri"/>
              </a:rPr>
              <a:t>Design için </a:t>
            </a:r>
            <a:r>
              <a:rPr lang="en-US" err="1">
                <a:cs typeface="Calibri"/>
              </a:rPr>
              <a:t>figma</a:t>
            </a:r>
            <a:endParaRPr lang="en-US">
              <a:cs typeface="Calibri"/>
            </a:endParaRPr>
          </a:p>
          <a:p>
            <a:r>
              <a:rPr lang="en-US" err="1">
                <a:cs typeface="Calibri"/>
              </a:rPr>
              <a:t>ve</a:t>
            </a:r>
            <a:r>
              <a:rPr lang="en-US">
                <a:cs typeface="Calibri"/>
              </a:rPr>
              <a:t> diagram </a:t>
            </a:r>
            <a:r>
              <a:rPr lang="en-US" err="1">
                <a:cs typeface="Calibri"/>
              </a:rPr>
              <a:t>çizimleri</a:t>
            </a:r>
            <a:r>
              <a:rPr lang="en-US">
                <a:cs typeface="Calibri"/>
              </a:rPr>
              <a:t> </a:t>
            </a:r>
            <a:r>
              <a:rPr lang="en-US" err="1">
                <a:cs typeface="Calibri"/>
              </a:rPr>
              <a:t>için</a:t>
            </a:r>
            <a:r>
              <a:rPr lang="en-US">
                <a:cs typeface="Calibri"/>
              </a:rPr>
              <a:t> draw.io</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11</a:t>
            </a:fld>
            <a:endParaRPr lang="en-US"/>
          </a:p>
        </p:txBody>
      </p:sp>
    </p:spTree>
    <p:extLst>
      <p:ext uri="{BB962C8B-B14F-4D97-AF65-F5344CB8AC3E}">
        <p14:creationId xmlns:p14="http://schemas.microsoft.com/office/powerpoint/2010/main" val="177833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Şimdi</a:t>
            </a:r>
            <a:r>
              <a:rPr lang="en-US">
                <a:cs typeface="Calibri"/>
              </a:rPr>
              <a:t> </a:t>
            </a:r>
            <a:r>
              <a:rPr lang="en-US" err="1">
                <a:cs typeface="Calibri"/>
              </a:rPr>
              <a:t>projemizin</a:t>
            </a:r>
            <a:r>
              <a:rPr lang="en-US">
                <a:cs typeface="Calibri"/>
              </a:rPr>
              <a:t> ER </a:t>
            </a:r>
            <a:r>
              <a:rPr lang="en-US" err="1">
                <a:cs typeface="Calibri"/>
              </a:rPr>
              <a:t>diagramını</a:t>
            </a:r>
            <a:r>
              <a:rPr lang="en-US">
                <a:cs typeface="Calibri"/>
              </a:rPr>
              <a:t> </a:t>
            </a:r>
            <a:r>
              <a:rPr lang="en-US" err="1">
                <a:cs typeface="Calibri"/>
              </a:rPr>
              <a:t>berfinle</a:t>
            </a:r>
            <a:r>
              <a:rPr lang="en-US">
                <a:cs typeface="Calibri"/>
              </a:rPr>
              <a:t> size </a:t>
            </a:r>
            <a:r>
              <a:rPr lang="en-US" err="1">
                <a:cs typeface="Calibri"/>
              </a:rPr>
              <a:t>anlatıyor</a:t>
            </a:r>
            <a:r>
              <a:rPr lang="en-US">
                <a:cs typeface="Calibri"/>
              </a:rPr>
              <a:t> </a:t>
            </a:r>
            <a:r>
              <a:rPr lang="en-US" err="1">
                <a:cs typeface="Calibri"/>
              </a:rPr>
              <a:t>olacağız</a:t>
            </a:r>
            <a:r>
              <a:rPr lang="en-US">
                <a:cs typeface="Calibri"/>
              </a:rPr>
              <a:t>, </a:t>
            </a:r>
            <a:r>
              <a:rPr lang="en-US" err="1">
                <a:cs typeface="Calibri"/>
              </a:rPr>
              <a:t>ardından</a:t>
            </a:r>
            <a:r>
              <a:rPr lang="en-US">
                <a:cs typeface="Calibri"/>
              </a:rPr>
              <a:t> </a:t>
            </a:r>
            <a:r>
              <a:rPr lang="en-US" err="1">
                <a:cs typeface="Calibri"/>
              </a:rPr>
              <a:t>figmadaki</a:t>
            </a:r>
            <a:r>
              <a:rPr lang="en-US">
                <a:cs typeface="Calibri"/>
              </a:rPr>
              <a:t> mock up </a:t>
            </a:r>
            <a:r>
              <a:rPr lang="en-US" err="1">
                <a:cs typeface="Calibri"/>
              </a:rPr>
              <a:t>ları</a:t>
            </a:r>
            <a:r>
              <a:rPr lang="en-US">
                <a:cs typeface="Calibri"/>
              </a:rPr>
              <a:t> </a:t>
            </a:r>
            <a:r>
              <a:rPr lang="en-US" err="1">
                <a:cs typeface="Calibri"/>
              </a:rPr>
              <a:t>sizlere</a:t>
            </a:r>
            <a:r>
              <a:rPr lang="en-US">
                <a:cs typeface="Calibri"/>
              </a:rPr>
              <a:t> </a:t>
            </a:r>
            <a:r>
              <a:rPr lang="en-US" err="1">
                <a:cs typeface="Calibri"/>
              </a:rPr>
              <a:t>aktariyor</a:t>
            </a:r>
            <a:r>
              <a:rPr lang="en-US">
                <a:cs typeface="Calibri"/>
              </a:rPr>
              <a:t> </a:t>
            </a:r>
            <a:r>
              <a:rPr lang="en-US" err="1">
                <a:cs typeface="Calibri"/>
              </a:rPr>
              <a:t>olacak</a:t>
            </a:r>
            <a:r>
              <a:rPr lang="en-US">
                <a:cs typeface="Calibri"/>
              </a:rPr>
              <a:t> </a:t>
            </a:r>
            <a:r>
              <a:rPr lang="en-US" err="1">
                <a:cs typeface="Calibri"/>
              </a:rPr>
              <a:t>berfin</a:t>
            </a:r>
            <a:r>
              <a:rPr lang="en-US">
                <a:cs typeface="Calibri"/>
              </a:rPr>
              <a:t>.</a:t>
            </a:r>
          </a:p>
          <a:p>
            <a:endParaRPr lang="en-US">
              <a:cs typeface="Calibri"/>
            </a:endParaRPr>
          </a:p>
          <a:p>
            <a:r>
              <a:rPr lang="en-US"/>
              <a:t>Er </a:t>
            </a:r>
            <a:r>
              <a:rPr lang="en-US" err="1"/>
              <a:t>Diyagramında</a:t>
            </a:r>
            <a:r>
              <a:rPr lang="en-US"/>
              <a:t> products </a:t>
            </a:r>
            <a:r>
              <a:rPr lang="en-US" err="1"/>
              <a:t>tablosunu</a:t>
            </a:r>
            <a:r>
              <a:rPr lang="en-US"/>
              <a:t> </a:t>
            </a:r>
            <a:r>
              <a:rPr lang="en-US" err="1"/>
              <a:t>görmekteyiz</a:t>
            </a:r>
            <a:r>
              <a:rPr lang="en-US"/>
              <a:t>. Solda </a:t>
            </a:r>
            <a:r>
              <a:rPr lang="en-US" err="1"/>
              <a:t>bu</a:t>
            </a:r>
            <a:r>
              <a:rPr lang="en-US"/>
              <a:t> </a:t>
            </a:r>
            <a:r>
              <a:rPr lang="en-US" err="1"/>
              <a:t>Productlara</a:t>
            </a:r>
            <a:r>
              <a:rPr lang="en-US"/>
              <a:t> </a:t>
            </a:r>
            <a:r>
              <a:rPr lang="en-US" err="1"/>
              <a:t>ait</a:t>
            </a:r>
            <a:r>
              <a:rPr lang="en-US"/>
              <a:t> </a:t>
            </a:r>
            <a:r>
              <a:rPr lang="en-US" err="1"/>
              <a:t>Özelliklerin</a:t>
            </a:r>
            <a:r>
              <a:rPr lang="en-US"/>
              <a:t> </a:t>
            </a:r>
            <a:r>
              <a:rPr lang="en-US" err="1"/>
              <a:t>tutulduğu</a:t>
            </a:r>
            <a:r>
              <a:rPr lang="en-US"/>
              <a:t> </a:t>
            </a:r>
            <a:r>
              <a:rPr lang="en-US" err="1"/>
              <a:t>karakteristik</a:t>
            </a:r>
            <a:r>
              <a:rPr lang="en-US"/>
              <a:t> </a:t>
            </a:r>
            <a:r>
              <a:rPr lang="en-US" err="1"/>
              <a:t>tablosunu</a:t>
            </a:r>
            <a:r>
              <a:rPr lang="en-US"/>
              <a:t> </a:t>
            </a:r>
            <a:r>
              <a:rPr lang="en-US" err="1"/>
              <a:t>görüyoruz</a:t>
            </a:r>
            <a:r>
              <a:rPr lang="en-US"/>
              <a:t>. Bu </a:t>
            </a:r>
            <a:r>
              <a:rPr lang="en-US" err="1"/>
              <a:t>tablo</a:t>
            </a:r>
            <a:r>
              <a:rPr lang="en-US"/>
              <a:t>, </a:t>
            </a:r>
            <a:r>
              <a:rPr lang="en-US" err="1"/>
              <a:t>ürün</a:t>
            </a:r>
            <a:r>
              <a:rPr lang="en-US"/>
              <a:t> </a:t>
            </a:r>
            <a:r>
              <a:rPr lang="en-US" err="1"/>
              <a:t>özelliklerinin</a:t>
            </a:r>
            <a:r>
              <a:rPr lang="en-US"/>
              <a:t> </a:t>
            </a:r>
            <a:r>
              <a:rPr lang="en-US" err="1"/>
              <a:t>türlerini</a:t>
            </a:r>
            <a:r>
              <a:rPr lang="en-US"/>
              <a:t> </a:t>
            </a:r>
            <a:r>
              <a:rPr lang="en-US" err="1"/>
              <a:t>saklar</a:t>
            </a:r>
            <a:r>
              <a:rPr lang="en-US"/>
              <a:t>, Speed, Data Limit </a:t>
            </a:r>
            <a:r>
              <a:rPr lang="en-US" err="1"/>
              <a:t>giibi</a:t>
            </a:r>
            <a:r>
              <a:rPr lang="en-US"/>
              <a:t>. Char value </a:t>
            </a:r>
            <a:r>
              <a:rPr lang="en-US" err="1"/>
              <a:t>tablosu</a:t>
            </a:r>
            <a:r>
              <a:rPr lang="en-US"/>
              <a:t> </a:t>
            </a:r>
            <a:r>
              <a:rPr lang="en-US" err="1"/>
              <a:t>carakteristic</a:t>
            </a:r>
            <a:r>
              <a:rPr lang="en-US"/>
              <a:t> </a:t>
            </a:r>
            <a:r>
              <a:rPr lang="en-US" err="1"/>
              <a:t>tablosunda</a:t>
            </a:r>
            <a:r>
              <a:rPr lang="en-US"/>
              <a:t> </a:t>
            </a:r>
            <a:r>
              <a:rPr lang="en-US" err="1"/>
              <a:t>tanımlanan</a:t>
            </a:r>
            <a:r>
              <a:rPr lang="en-US"/>
              <a:t> </a:t>
            </a:r>
            <a:r>
              <a:rPr lang="en-US" err="1"/>
              <a:t>özelliklerin</a:t>
            </a:r>
            <a:r>
              <a:rPr lang="en-US"/>
              <a:t> </a:t>
            </a:r>
            <a:r>
              <a:rPr lang="en-US" err="1"/>
              <a:t>değerlerini</a:t>
            </a:r>
            <a:r>
              <a:rPr lang="en-US"/>
              <a:t> </a:t>
            </a:r>
            <a:r>
              <a:rPr lang="en-US" err="1"/>
              <a:t>içerir</a:t>
            </a:r>
            <a:r>
              <a:rPr lang="en-US"/>
              <a:t> 50 Mbps, 100 Mbps </a:t>
            </a:r>
            <a:r>
              <a:rPr lang="en-US" err="1"/>
              <a:t>gibi</a:t>
            </a:r>
            <a:r>
              <a:rPr lang="en-US"/>
              <a:t>,</a:t>
            </a:r>
          </a:p>
          <a:p>
            <a:r>
              <a:rPr lang="en-US" err="1"/>
              <a:t>product_Char_Value</a:t>
            </a:r>
            <a:r>
              <a:rPr lang="en-US"/>
              <a:t> </a:t>
            </a:r>
            <a:r>
              <a:rPr lang="en-US" err="1"/>
              <a:t>ara</a:t>
            </a:r>
            <a:r>
              <a:rPr lang="en-US"/>
              <a:t> </a:t>
            </a:r>
            <a:r>
              <a:rPr lang="en-US" err="1"/>
              <a:t>tablosu</a:t>
            </a:r>
            <a:r>
              <a:rPr lang="en-US"/>
              <a:t> </a:t>
            </a:r>
            <a:r>
              <a:rPr lang="en-US" err="1"/>
              <a:t>ise</a:t>
            </a:r>
            <a:r>
              <a:rPr lang="en-US"/>
              <a:t> </a:t>
            </a:r>
            <a:r>
              <a:rPr lang="en-US" err="1"/>
              <a:t>ProductID</a:t>
            </a:r>
            <a:r>
              <a:rPr lang="en-US"/>
              <a:t>, </a:t>
            </a:r>
            <a:r>
              <a:rPr lang="en-US" err="1"/>
              <a:t>CharacteristicID</a:t>
            </a:r>
            <a:r>
              <a:rPr lang="en-US"/>
              <a:t>, </a:t>
            </a:r>
            <a:r>
              <a:rPr lang="en-US" err="1"/>
              <a:t>Char_ValueID</a:t>
            </a:r>
            <a:r>
              <a:rPr lang="en-US"/>
              <a:t> </a:t>
            </a:r>
            <a:r>
              <a:rPr lang="en-US" err="1"/>
              <a:t>alanlarını</a:t>
            </a:r>
            <a:r>
              <a:rPr lang="en-US"/>
              <a:t> </a:t>
            </a:r>
            <a:r>
              <a:rPr lang="en-US" err="1"/>
              <a:t>içeren</a:t>
            </a:r>
            <a:r>
              <a:rPr lang="en-US"/>
              <a:t> </a:t>
            </a:r>
            <a:r>
              <a:rPr lang="en-US" err="1"/>
              <a:t>bir</a:t>
            </a:r>
            <a:r>
              <a:rPr lang="en-US"/>
              <a:t> </a:t>
            </a:r>
            <a:r>
              <a:rPr lang="en-US" err="1"/>
              <a:t>ara</a:t>
            </a:r>
            <a:r>
              <a:rPr lang="en-US"/>
              <a:t> </a:t>
            </a:r>
            <a:r>
              <a:rPr lang="en-US" err="1"/>
              <a:t>tablo</a:t>
            </a:r>
            <a:r>
              <a:rPr lang="en-US"/>
              <a:t> </a:t>
            </a:r>
            <a:r>
              <a:rPr lang="en-US" err="1"/>
              <a:t>olarak</a:t>
            </a:r>
            <a:r>
              <a:rPr lang="en-US"/>
              <a:t> </a:t>
            </a:r>
            <a:r>
              <a:rPr lang="en-US" err="1"/>
              <a:t>görev</a:t>
            </a:r>
            <a:r>
              <a:rPr lang="en-US"/>
              <a:t> </a:t>
            </a:r>
            <a:r>
              <a:rPr lang="en-US" err="1"/>
              <a:t>yapar</a:t>
            </a:r>
            <a:r>
              <a:rPr lang="en-US"/>
              <a:t>. </a:t>
            </a:r>
          </a:p>
          <a:p>
            <a:r>
              <a:rPr lang="en-US"/>
              <a:t> </a:t>
            </a:r>
            <a:endParaRPr lang="en-US">
              <a:cs typeface="Calibri"/>
            </a:endParaRPr>
          </a:p>
          <a:p>
            <a:r>
              <a:rPr lang="en-US"/>
              <a:t>products </a:t>
            </a:r>
            <a:r>
              <a:rPr lang="en-US" err="1"/>
              <a:t>tablosuyla</a:t>
            </a:r>
            <a:r>
              <a:rPr lang="en-US"/>
              <a:t> </a:t>
            </a:r>
            <a:r>
              <a:rPr lang="en-US" err="1"/>
              <a:t>ilişkili</a:t>
            </a:r>
            <a:r>
              <a:rPr lang="en-US"/>
              <a:t> 3 </a:t>
            </a:r>
            <a:r>
              <a:rPr lang="en-US" err="1"/>
              <a:t>temel</a:t>
            </a:r>
            <a:r>
              <a:rPr lang="en-US"/>
              <a:t> </a:t>
            </a:r>
            <a:r>
              <a:rPr lang="en-US" err="1"/>
              <a:t>kısım</a:t>
            </a:r>
            <a:r>
              <a:rPr lang="en-US"/>
              <a:t> var </a:t>
            </a:r>
            <a:r>
              <a:rPr lang="en-US" err="1"/>
              <a:t>burada</a:t>
            </a:r>
            <a:r>
              <a:rPr lang="en-US"/>
              <a:t>; </a:t>
            </a:r>
            <a:r>
              <a:rPr lang="en-US" err="1"/>
              <a:t>keempeyn</a:t>
            </a:r>
            <a:r>
              <a:rPr lang="en-US"/>
              <a:t>, </a:t>
            </a:r>
            <a:r>
              <a:rPr lang="en-US" err="1"/>
              <a:t>ketl</a:t>
            </a:r>
            <a:r>
              <a:rPr lang="en-US"/>
              <a:t> </a:t>
            </a:r>
            <a:r>
              <a:rPr lang="en-US" err="1"/>
              <a:t>og</a:t>
            </a:r>
            <a:r>
              <a:rPr lang="en-US"/>
              <a:t>, </a:t>
            </a:r>
            <a:r>
              <a:rPr lang="en-US" err="1"/>
              <a:t>ve</a:t>
            </a:r>
            <a:r>
              <a:rPr lang="en-US"/>
              <a:t> </a:t>
            </a:r>
            <a:r>
              <a:rPr lang="en-US" err="1"/>
              <a:t>affers</a:t>
            </a:r>
            <a:r>
              <a:rPr lang="en-US"/>
              <a:t>. Ve  </a:t>
            </a:r>
            <a:r>
              <a:rPr lang="en-US" err="1"/>
              <a:t>burada</a:t>
            </a:r>
            <a:r>
              <a:rPr lang="en-US"/>
              <a:t> </a:t>
            </a:r>
            <a:r>
              <a:rPr lang="en-US" err="1"/>
              <a:t>ProductCampaign</a:t>
            </a:r>
            <a:r>
              <a:rPr lang="en-US"/>
              <a:t> </a:t>
            </a:r>
            <a:r>
              <a:rPr lang="en-US" err="1"/>
              <a:t>ara</a:t>
            </a:r>
            <a:r>
              <a:rPr lang="en-US"/>
              <a:t> </a:t>
            </a:r>
            <a:r>
              <a:rPr lang="en-US" err="1"/>
              <a:t>tablosu</a:t>
            </a:r>
            <a:r>
              <a:rPr lang="en-US"/>
              <a:t>, Product </a:t>
            </a:r>
            <a:r>
              <a:rPr lang="en-US" err="1"/>
              <a:t>ve</a:t>
            </a:r>
            <a:r>
              <a:rPr lang="en-US"/>
              <a:t> Campaign </a:t>
            </a:r>
            <a:r>
              <a:rPr lang="en-US" err="1"/>
              <a:t>tabloları</a:t>
            </a:r>
            <a:r>
              <a:rPr lang="en-US"/>
              <a:t> </a:t>
            </a:r>
            <a:r>
              <a:rPr lang="en-US" err="1"/>
              <a:t>arasında</a:t>
            </a:r>
            <a:r>
              <a:rPr lang="en-US"/>
              <a:t> many-to-many </a:t>
            </a:r>
            <a:r>
              <a:rPr lang="en-US" err="1"/>
              <a:t>ilişkiyi</a:t>
            </a:r>
            <a:r>
              <a:rPr lang="en-US"/>
              <a:t> </a:t>
            </a:r>
            <a:r>
              <a:rPr lang="en-US" err="1"/>
              <a:t>sağlar</a:t>
            </a:r>
            <a:r>
              <a:rPr lang="en-US"/>
              <a:t>. Bir </a:t>
            </a:r>
            <a:r>
              <a:rPr lang="en-US" err="1"/>
              <a:t>ürün</a:t>
            </a:r>
            <a:r>
              <a:rPr lang="en-US"/>
              <a:t> </a:t>
            </a:r>
            <a:r>
              <a:rPr lang="en-US" err="1"/>
              <a:t>birden</a:t>
            </a:r>
            <a:r>
              <a:rPr lang="en-US"/>
              <a:t> </a:t>
            </a:r>
            <a:r>
              <a:rPr lang="en-US" err="1"/>
              <a:t>fazla</a:t>
            </a:r>
            <a:r>
              <a:rPr lang="en-US"/>
              <a:t> </a:t>
            </a:r>
            <a:r>
              <a:rPr lang="en-US" err="1"/>
              <a:t>kampanyada</a:t>
            </a:r>
            <a:r>
              <a:rPr lang="en-US"/>
              <a:t> </a:t>
            </a:r>
            <a:r>
              <a:rPr lang="en-US" err="1"/>
              <a:t>yer</a:t>
            </a:r>
            <a:r>
              <a:rPr lang="en-US"/>
              <a:t> </a:t>
            </a:r>
            <a:r>
              <a:rPr lang="en-US" err="1"/>
              <a:t>alabilir</a:t>
            </a:r>
            <a:r>
              <a:rPr lang="en-US"/>
              <a:t> </a:t>
            </a:r>
            <a:r>
              <a:rPr lang="en-US" err="1"/>
              <a:t>ve</a:t>
            </a:r>
            <a:r>
              <a:rPr lang="en-US"/>
              <a:t> </a:t>
            </a:r>
            <a:r>
              <a:rPr lang="en-US" err="1"/>
              <a:t>bir</a:t>
            </a:r>
            <a:r>
              <a:rPr lang="en-US"/>
              <a:t> </a:t>
            </a:r>
            <a:r>
              <a:rPr lang="en-US" err="1"/>
              <a:t>kampanya</a:t>
            </a:r>
            <a:r>
              <a:rPr lang="en-US"/>
              <a:t> </a:t>
            </a:r>
            <a:r>
              <a:rPr lang="en-US" err="1"/>
              <a:t>birden</a:t>
            </a:r>
            <a:r>
              <a:rPr lang="en-US"/>
              <a:t> </a:t>
            </a:r>
            <a:r>
              <a:rPr lang="en-US" err="1"/>
              <a:t>fazla</a:t>
            </a:r>
            <a:r>
              <a:rPr lang="en-US"/>
              <a:t> </a:t>
            </a:r>
            <a:r>
              <a:rPr lang="en-US" err="1"/>
              <a:t>ürün</a:t>
            </a:r>
            <a:r>
              <a:rPr lang="en-US"/>
              <a:t> </a:t>
            </a:r>
            <a:r>
              <a:rPr lang="en-US" err="1"/>
              <a:t>için</a:t>
            </a:r>
            <a:r>
              <a:rPr lang="en-US"/>
              <a:t> </a:t>
            </a:r>
            <a:r>
              <a:rPr lang="en-US" err="1"/>
              <a:t>geçerli</a:t>
            </a:r>
            <a:r>
              <a:rPr lang="en-US"/>
              <a:t> </a:t>
            </a:r>
            <a:r>
              <a:rPr lang="en-US" err="1"/>
              <a:t>olabilir</a:t>
            </a:r>
            <a:r>
              <a:rPr lang="en-US"/>
              <a:t>. </a:t>
            </a:r>
            <a:r>
              <a:rPr lang="en-US" err="1"/>
              <a:t>Ardından</a:t>
            </a:r>
            <a:r>
              <a:rPr lang="en-US"/>
              <a:t> catalog </a:t>
            </a:r>
            <a:r>
              <a:rPr lang="en-US" err="1"/>
              <a:t>tablosu</a:t>
            </a:r>
            <a:r>
              <a:rPr lang="en-US"/>
              <a:t>, </a:t>
            </a:r>
            <a:r>
              <a:rPr lang="en-US" err="1"/>
              <a:t>Kataloglar</a:t>
            </a:r>
            <a:r>
              <a:rPr lang="en-US"/>
              <a:t>, </a:t>
            </a:r>
            <a:r>
              <a:rPr lang="en-US" err="1"/>
              <a:t>ürünleri</a:t>
            </a:r>
            <a:r>
              <a:rPr lang="en-US"/>
              <a:t> </a:t>
            </a:r>
            <a:r>
              <a:rPr lang="en-US" err="1"/>
              <a:t>belirli</a:t>
            </a:r>
            <a:r>
              <a:rPr lang="en-US"/>
              <a:t> </a:t>
            </a:r>
            <a:r>
              <a:rPr lang="en-US" err="1"/>
              <a:t>kategoriler</a:t>
            </a:r>
            <a:r>
              <a:rPr lang="en-US"/>
              <a:t> </a:t>
            </a:r>
            <a:r>
              <a:rPr lang="en-US" err="1"/>
              <a:t>altında</a:t>
            </a:r>
            <a:r>
              <a:rPr lang="en-US"/>
              <a:t> </a:t>
            </a:r>
            <a:r>
              <a:rPr lang="en-US" err="1"/>
              <a:t>toplamak</a:t>
            </a:r>
            <a:r>
              <a:rPr lang="en-US"/>
              <a:t> </a:t>
            </a:r>
            <a:r>
              <a:rPr lang="en-US" err="1"/>
              <a:t>için</a:t>
            </a:r>
            <a:r>
              <a:rPr lang="en-US"/>
              <a:t> </a:t>
            </a:r>
            <a:r>
              <a:rPr lang="en-US" err="1"/>
              <a:t>kullanılır</a:t>
            </a:r>
            <a:r>
              <a:rPr lang="en-US"/>
              <a:t>. Bu </a:t>
            </a:r>
            <a:r>
              <a:rPr lang="en-US" err="1"/>
              <a:t>tabloda</a:t>
            </a:r>
            <a:r>
              <a:rPr lang="en-US"/>
              <a:t> parent id </a:t>
            </a:r>
            <a:r>
              <a:rPr lang="en-US" err="1"/>
              <a:t>görmekteyiiz</a:t>
            </a:r>
            <a:r>
              <a:rPr lang="en-US"/>
              <a:t> self referencing </a:t>
            </a:r>
            <a:r>
              <a:rPr lang="en-US" err="1"/>
              <a:t>için</a:t>
            </a:r>
            <a:r>
              <a:rPr lang="en-US"/>
              <a:t>, </a:t>
            </a:r>
            <a:r>
              <a:rPr lang="en-US" err="1"/>
              <a:t>katalogların</a:t>
            </a:r>
            <a:r>
              <a:rPr lang="en-US"/>
              <a:t> </a:t>
            </a:r>
            <a:r>
              <a:rPr lang="en-US" err="1"/>
              <a:t>aralarındaki</a:t>
            </a:r>
            <a:r>
              <a:rPr lang="en-US"/>
              <a:t> </a:t>
            </a:r>
            <a:r>
              <a:rPr lang="en-US" err="1"/>
              <a:t>hiyerarşiyi</a:t>
            </a:r>
            <a:r>
              <a:rPr lang="en-US"/>
              <a:t> </a:t>
            </a:r>
            <a:r>
              <a:rPr lang="en-US" err="1"/>
              <a:t>sağlamak</a:t>
            </a:r>
            <a:r>
              <a:rPr lang="en-US"/>
              <a:t> </a:t>
            </a:r>
            <a:r>
              <a:rPr lang="en-US" err="1"/>
              <a:t>adına</a:t>
            </a:r>
            <a:r>
              <a:rPr lang="en-US"/>
              <a:t>.</a:t>
            </a:r>
          </a:p>
          <a:p>
            <a:r>
              <a:rPr lang="en-US"/>
              <a:t> </a:t>
            </a:r>
            <a:endParaRPr lang="en-US">
              <a:cs typeface="Calibri"/>
            </a:endParaRPr>
          </a:p>
          <a:p>
            <a:r>
              <a:rPr lang="en-US"/>
              <a:t>Product offer </a:t>
            </a:r>
            <a:r>
              <a:rPr lang="en-US" err="1"/>
              <a:t>tablosunu</a:t>
            </a:r>
            <a:r>
              <a:rPr lang="en-US"/>
              <a:t> </a:t>
            </a:r>
            <a:r>
              <a:rPr lang="en-US" err="1"/>
              <a:t>görüyoruz,Bir</a:t>
            </a:r>
            <a:r>
              <a:rPr lang="en-US"/>
              <a:t> </a:t>
            </a:r>
            <a:r>
              <a:rPr lang="en-US" err="1"/>
              <a:t>teklif</a:t>
            </a:r>
            <a:r>
              <a:rPr lang="en-US"/>
              <a:t>, </a:t>
            </a:r>
            <a:r>
              <a:rPr lang="en-US" err="1"/>
              <a:t>birden</a:t>
            </a:r>
            <a:r>
              <a:rPr lang="en-US"/>
              <a:t> </a:t>
            </a:r>
            <a:r>
              <a:rPr lang="en-US" err="1"/>
              <a:t>fazla</a:t>
            </a:r>
            <a:r>
              <a:rPr lang="en-US"/>
              <a:t> </a:t>
            </a:r>
            <a:r>
              <a:rPr lang="en-US" err="1"/>
              <a:t>ürüne</a:t>
            </a:r>
            <a:r>
              <a:rPr lang="en-US"/>
              <a:t> </a:t>
            </a:r>
            <a:r>
              <a:rPr lang="en-US" err="1"/>
              <a:t>uygulanabilir</a:t>
            </a:r>
            <a:r>
              <a:rPr lang="en-US"/>
              <a:t> </a:t>
            </a:r>
            <a:r>
              <a:rPr lang="en-US" err="1"/>
              <a:t>ve</a:t>
            </a:r>
            <a:r>
              <a:rPr lang="en-US"/>
              <a:t> </a:t>
            </a:r>
            <a:r>
              <a:rPr lang="en-US" err="1"/>
              <a:t>belirli</a:t>
            </a:r>
            <a:r>
              <a:rPr lang="en-US"/>
              <a:t> </a:t>
            </a:r>
            <a:r>
              <a:rPr lang="en-US" err="1"/>
              <a:t>tarihler</a:t>
            </a:r>
            <a:r>
              <a:rPr lang="en-US"/>
              <a:t> </a:t>
            </a:r>
            <a:r>
              <a:rPr lang="en-US" err="1"/>
              <a:t>arasında</a:t>
            </a:r>
            <a:r>
              <a:rPr lang="en-US"/>
              <a:t> </a:t>
            </a:r>
            <a:r>
              <a:rPr lang="en-US" err="1"/>
              <a:t>geçerli</a:t>
            </a:r>
            <a:r>
              <a:rPr lang="en-US"/>
              <a:t> </a:t>
            </a:r>
            <a:r>
              <a:rPr lang="en-US" err="1"/>
              <a:t>olabilir</a:t>
            </a:r>
            <a:r>
              <a:rPr lang="en-US"/>
              <a:t>. </a:t>
            </a:r>
            <a:r>
              <a:rPr lang="en-US" err="1"/>
              <a:t>ProductOffer</a:t>
            </a:r>
            <a:r>
              <a:rPr lang="en-US"/>
              <a:t> </a:t>
            </a:r>
            <a:r>
              <a:rPr lang="en-US" err="1"/>
              <a:t>ara</a:t>
            </a:r>
            <a:r>
              <a:rPr lang="en-US"/>
              <a:t> </a:t>
            </a:r>
            <a:r>
              <a:rPr lang="en-US" err="1"/>
              <a:t>tablosu</a:t>
            </a:r>
            <a:r>
              <a:rPr lang="en-US"/>
              <a:t>,  many-to-many </a:t>
            </a:r>
            <a:r>
              <a:rPr lang="en-US" err="1"/>
              <a:t>ilişkiyi</a:t>
            </a:r>
            <a:r>
              <a:rPr lang="en-US"/>
              <a:t> </a:t>
            </a:r>
            <a:r>
              <a:rPr lang="en-US" err="1"/>
              <a:t>yönetir</a:t>
            </a:r>
            <a:r>
              <a:rPr lang="en-US"/>
              <a:t>.  </a:t>
            </a:r>
            <a:r>
              <a:rPr lang="en-US" err="1"/>
              <a:t>buradaki</a:t>
            </a:r>
            <a:r>
              <a:rPr lang="en-US"/>
              <a:t> </a:t>
            </a:r>
            <a:r>
              <a:rPr lang="en-US" err="1"/>
              <a:t>CustomerOffers</a:t>
            </a:r>
            <a:r>
              <a:rPr lang="en-US"/>
              <a:t> </a:t>
            </a:r>
            <a:r>
              <a:rPr lang="en-US" err="1"/>
              <a:t>tablosu</a:t>
            </a:r>
            <a:r>
              <a:rPr lang="en-US"/>
              <a:t>, </a:t>
            </a:r>
            <a:r>
              <a:rPr lang="en-US" err="1"/>
              <a:t>yine</a:t>
            </a:r>
            <a:r>
              <a:rPr lang="en-US"/>
              <a:t> </a:t>
            </a:r>
            <a:r>
              <a:rPr lang="en-US" err="1"/>
              <a:t>çoktan</a:t>
            </a:r>
            <a:r>
              <a:rPr lang="en-US"/>
              <a:t> </a:t>
            </a:r>
            <a:r>
              <a:rPr lang="en-US" err="1"/>
              <a:t>çoğa</a:t>
            </a:r>
            <a:r>
              <a:rPr lang="en-US"/>
              <a:t> </a:t>
            </a:r>
            <a:r>
              <a:rPr lang="en-US" err="1"/>
              <a:t>ilişkiyi</a:t>
            </a:r>
            <a:r>
              <a:rPr lang="en-US"/>
              <a:t> </a:t>
            </a:r>
            <a:r>
              <a:rPr lang="en-US" err="1"/>
              <a:t>sağlar</a:t>
            </a:r>
            <a:r>
              <a:rPr lang="en-US"/>
              <a:t>. Bu </a:t>
            </a:r>
            <a:r>
              <a:rPr lang="en-US" err="1"/>
              <a:t>yapı</a:t>
            </a:r>
            <a:r>
              <a:rPr lang="en-US"/>
              <a:t>, her </a:t>
            </a:r>
            <a:r>
              <a:rPr lang="en-US" err="1"/>
              <a:t>müşteriye</a:t>
            </a:r>
            <a:r>
              <a:rPr lang="en-US"/>
              <a:t> </a:t>
            </a:r>
            <a:r>
              <a:rPr lang="en-US" err="1"/>
              <a:t>özel</a:t>
            </a:r>
            <a:r>
              <a:rPr lang="en-US"/>
              <a:t> </a:t>
            </a:r>
            <a:r>
              <a:rPr lang="en-US" err="1"/>
              <a:t>teklifleri</a:t>
            </a:r>
            <a:r>
              <a:rPr lang="en-US"/>
              <a:t> </a:t>
            </a:r>
            <a:r>
              <a:rPr lang="en-US" err="1"/>
              <a:t>ve</a:t>
            </a:r>
            <a:r>
              <a:rPr lang="en-US"/>
              <a:t> </a:t>
            </a:r>
            <a:r>
              <a:rPr lang="en-US" err="1"/>
              <a:t>tekliflerin</a:t>
            </a:r>
            <a:r>
              <a:rPr lang="en-US"/>
              <a:t> </a:t>
            </a:r>
            <a:r>
              <a:rPr lang="en-US" err="1"/>
              <a:t>uygulama</a:t>
            </a:r>
            <a:r>
              <a:rPr lang="en-US"/>
              <a:t> </a:t>
            </a:r>
            <a:r>
              <a:rPr lang="en-US" err="1"/>
              <a:t>detaylarını</a:t>
            </a:r>
            <a:r>
              <a:rPr lang="en-US"/>
              <a:t> </a:t>
            </a:r>
            <a:r>
              <a:rPr lang="en-US" err="1"/>
              <a:t>takip</a:t>
            </a:r>
            <a:r>
              <a:rPr lang="en-US"/>
              <a:t> </a:t>
            </a:r>
            <a:r>
              <a:rPr lang="en-US" err="1"/>
              <a:t>etmemize</a:t>
            </a:r>
            <a:r>
              <a:rPr lang="en-US"/>
              <a:t> </a:t>
            </a:r>
            <a:r>
              <a:rPr lang="en-US" err="1"/>
              <a:t>olanak</a:t>
            </a:r>
            <a:r>
              <a:rPr lang="en-US"/>
              <a:t> </a:t>
            </a:r>
            <a:r>
              <a:rPr lang="en-US" err="1"/>
              <a:t>tanıyacaktır</a:t>
            </a:r>
            <a:r>
              <a:rPr lang="en-US"/>
              <a:t>. </a:t>
            </a:r>
            <a:r>
              <a:rPr lang="en-US" err="1"/>
              <a:t>Catalog_Product_Offer</a:t>
            </a:r>
            <a:r>
              <a:rPr lang="en-US"/>
              <a:t> </a:t>
            </a:r>
            <a:r>
              <a:rPr lang="en-US" err="1"/>
              <a:t>ara</a:t>
            </a:r>
            <a:r>
              <a:rPr lang="en-US"/>
              <a:t> </a:t>
            </a:r>
            <a:r>
              <a:rPr lang="en-US" err="1"/>
              <a:t>tablosu</a:t>
            </a:r>
            <a:r>
              <a:rPr lang="en-US"/>
              <a:t> </a:t>
            </a:r>
            <a:r>
              <a:rPr lang="en-US" err="1"/>
              <a:t>mevcut</a:t>
            </a:r>
            <a:r>
              <a:rPr lang="en-US"/>
              <a:t>,  </a:t>
            </a:r>
            <a:r>
              <a:rPr lang="en-US" err="1"/>
              <a:t>çoktan</a:t>
            </a:r>
            <a:r>
              <a:rPr lang="en-US"/>
              <a:t> </a:t>
            </a:r>
            <a:r>
              <a:rPr lang="en-US" err="1"/>
              <a:t>çoğa</a:t>
            </a:r>
            <a:r>
              <a:rPr lang="en-US"/>
              <a:t> </a:t>
            </a:r>
            <a:r>
              <a:rPr lang="en-US" err="1"/>
              <a:t>ilişkileri</a:t>
            </a:r>
            <a:r>
              <a:rPr lang="en-US"/>
              <a:t> </a:t>
            </a:r>
            <a:r>
              <a:rPr lang="en-US" err="1"/>
              <a:t>yönetir</a:t>
            </a:r>
            <a:r>
              <a:rPr lang="en-US"/>
              <a:t>. </a:t>
            </a:r>
            <a:r>
              <a:rPr lang="en-US" err="1"/>
              <a:t>Böylece</a:t>
            </a:r>
            <a:r>
              <a:rPr lang="en-US"/>
              <a:t> </a:t>
            </a:r>
            <a:r>
              <a:rPr lang="en-US" err="1"/>
              <a:t>bir</a:t>
            </a:r>
            <a:r>
              <a:rPr lang="en-US"/>
              <a:t> </a:t>
            </a:r>
            <a:r>
              <a:rPr lang="en-US" err="1"/>
              <a:t>katalogda</a:t>
            </a:r>
            <a:r>
              <a:rPr lang="en-US"/>
              <a:t>, </a:t>
            </a:r>
            <a:r>
              <a:rPr lang="en-US" err="1"/>
              <a:t>bir</a:t>
            </a:r>
            <a:r>
              <a:rPr lang="en-US"/>
              <a:t> </a:t>
            </a:r>
            <a:r>
              <a:rPr lang="en-US" err="1"/>
              <a:t>ürün</a:t>
            </a:r>
            <a:r>
              <a:rPr lang="en-US"/>
              <a:t>, </a:t>
            </a:r>
            <a:r>
              <a:rPr lang="en-US" err="1"/>
              <a:t>birden</a:t>
            </a:r>
            <a:r>
              <a:rPr lang="en-US"/>
              <a:t> </a:t>
            </a:r>
            <a:r>
              <a:rPr lang="en-US" err="1"/>
              <a:t>fazla</a:t>
            </a:r>
            <a:r>
              <a:rPr lang="en-US"/>
              <a:t> </a:t>
            </a:r>
            <a:r>
              <a:rPr lang="en-US" err="1"/>
              <a:t>teklifle</a:t>
            </a:r>
            <a:r>
              <a:rPr lang="en-US"/>
              <a:t> </a:t>
            </a:r>
            <a:r>
              <a:rPr lang="en-US" err="1"/>
              <a:t>sunulabilir</a:t>
            </a:r>
            <a:r>
              <a:rPr lang="en-US"/>
              <a:t> </a:t>
            </a:r>
            <a:r>
              <a:rPr lang="en-US" err="1"/>
              <a:t>ve</a:t>
            </a:r>
            <a:r>
              <a:rPr lang="en-US"/>
              <a:t> her </a:t>
            </a:r>
            <a:r>
              <a:rPr lang="en-US" err="1"/>
              <a:t>ürün-teklif</a:t>
            </a:r>
            <a:r>
              <a:rPr lang="en-US"/>
              <a:t> </a:t>
            </a:r>
            <a:r>
              <a:rPr lang="en-US" err="1"/>
              <a:t>kombinasyonu</a:t>
            </a:r>
            <a:r>
              <a:rPr lang="en-US"/>
              <a:t> </a:t>
            </a:r>
            <a:r>
              <a:rPr lang="en-US" err="1"/>
              <a:t>farklı</a:t>
            </a:r>
            <a:r>
              <a:rPr lang="en-US"/>
              <a:t> </a:t>
            </a:r>
            <a:r>
              <a:rPr lang="en-US" err="1"/>
              <a:t>kataloglarda</a:t>
            </a:r>
            <a:r>
              <a:rPr lang="en-US"/>
              <a:t> </a:t>
            </a:r>
            <a:r>
              <a:rPr lang="en-US" err="1"/>
              <a:t>yer</a:t>
            </a:r>
            <a:r>
              <a:rPr lang="en-US"/>
              <a:t> </a:t>
            </a:r>
            <a:r>
              <a:rPr lang="en-US" err="1"/>
              <a:t>alabilir</a:t>
            </a:r>
            <a:r>
              <a:rPr lang="en-US"/>
              <a:t>. </a:t>
            </a:r>
          </a:p>
          <a:p>
            <a:r>
              <a:rPr lang="en-US"/>
              <a:t> </a:t>
            </a:r>
            <a:endParaRPr lang="en-US">
              <a:cs typeface="Calibri"/>
            </a:endParaRPr>
          </a:p>
          <a:p>
            <a:r>
              <a:rPr lang="en-US"/>
              <a:t>Cart </a:t>
            </a:r>
            <a:r>
              <a:rPr lang="en-US" err="1"/>
              <a:t>ve</a:t>
            </a:r>
            <a:r>
              <a:rPr lang="en-US"/>
              <a:t> </a:t>
            </a:r>
            <a:r>
              <a:rPr lang="en-US" err="1"/>
              <a:t>CartItems</a:t>
            </a:r>
            <a:r>
              <a:rPr lang="en-US"/>
              <a:t> </a:t>
            </a:r>
            <a:r>
              <a:rPr lang="en-US" err="1"/>
              <a:t>tablolarını</a:t>
            </a:r>
            <a:r>
              <a:rPr lang="en-US"/>
              <a:t> </a:t>
            </a:r>
            <a:r>
              <a:rPr lang="en-US" err="1"/>
              <a:t>görüyoruz</a:t>
            </a:r>
            <a:r>
              <a:rPr lang="en-US"/>
              <a:t>, </a:t>
            </a:r>
            <a:r>
              <a:rPr lang="en-US" err="1"/>
              <a:t>eklenen</a:t>
            </a:r>
            <a:r>
              <a:rPr lang="en-US"/>
              <a:t> </a:t>
            </a:r>
            <a:r>
              <a:rPr lang="en-US" err="1"/>
              <a:t>ürünleri</a:t>
            </a:r>
            <a:r>
              <a:rPr lang="en-US"/>
              <a:t> </a:t>
            </a:r>
            <a:r>
              <a:rPr lang="en-US" err="1"/>
              <a:t>ve</a:t>
            </a:r>
            <a:r>
              <a:rPr lang="en-US"/>
              <a:t> </a:t>
            </a:r>
            <a:r>
              <a:rPr lang="en-US" err="1"/>
              <a:t>bu</a:t>
            </a:r>
            <a:r>
              <a:rPr lang="en-US"/>
              <a:t> </a:t>
            </a:r>
            <a:r>
              <a:rPr lang="en-US" err="1"/>
              <a:t>ürünlerin</a:t>
            </a:r>
            <a:r>
              <a:rPr lang="en-US"/>
              <a:t> </a:t>
            </a:r>
            <a:r>
              <a:rPr lang="en-US" err="1"/>
              <a:t>detaylarını</a:t>
            </a:r>
            <a:r>
              <a:rPr lang="en-US"/>
              <a:t> </a:t>
            </a:r>
            <a:r>
              <a:rPr lang="en-US" err="1"/>
              <a:t>takip</a:t>
            </a:r>
            <a:r>
              <a:rPr lang="en-US"/>
              <a:t> </a:t>
            </a:r>
            <a:r>
              <a:rPr lang="en-US" err="1"/>
              <a:t>etmek</a:t>
            </a:r>
            <a:r>
              <a:rPr lang="en-US"/>
              <a:t> </a:t>
            </a:r>
            <a:r>
              <a:rPr lang="en-US" err="1"/>
              <a:t>için</a:t>
            </a:r>
            <a:r>
              <a:rPr lang="en-US"/>
              <a:t> </a:t>
            </a:r>
            <a:r>
              <a:rPr lang="en-US" err="1"/>
              <a:t>kullanılırlar</a:t>
            </a:r>
            <a:r>
              <a:rPr lang="en-US"/>
              <a:t>, cart item </a:t>
            </a:r>
            <a:r>
              <a:rPr lang="en-US" err="1"/>
              <a:t>ara</a:t>
            </a:r>
            <a:r>
              <a:rPr lang="en-US"/>
              <a:t> </a:t>
            </a:r>
            <a:r>
              <a:rPr lang="en-US" err="1"/>
              <a:t>tablosu</a:t>
            </a:r>
            <a:r>
              <a:rPr lang="en-US"/>
              <a:t> Cart </a:t>
            </a:r>
            <a:r>
              <a:rPr lang="en-US" err="1"/>
              <a:t>ile</a:t>
            </a:r>
            <a:r>
              <a:rPr lang="en-US"/>
              <a:t> Product </a:t>
            </a:r>
            <a:r>
              <a:rPr lang="en-US" err="1"/>
              <a:t>arasında</a:t>
            </a:r>
            <a:r>
              <a:rPr lang="en-US"/>
              <a:t> many-to-many </a:t>
            </a:r>
            <a:r>
              <a:rPr lang="en-US" err="1"/>
              <a:t>bir</a:t>
            </a:r>
            <a:r>
              <a:rPr lang="en-US"/>
              <a:t> </a:t>
            </a:r>
            <a:r>
              <a:rPr lang="en-US" err="1"/>
              <a:t>ilişkiyi</a:t>
            </a:r>
            <a:r>
              <a:rPr lang="en-US"/>
              <a:t> </a:t>
            </a:r>
            <a:r>
              <a:rPr lang="en-US" err="1"/>
              <a:t>yönetir</a:t>
            </a:r>
            <a:r>
              <a:rPr lang="en-US"/>
              <a:t>; </a:t>
            </a:r>
            <a:r>
              <a:rPr lang="en-US" err="1"/>
              <a:t>bu</a:t>
            </a:r>
            <a:r>
              <a:rPr lang="en-US"/>
              <a:t> </a:t>
            </a:r>
            <a:r>
              <a:rPr lang="en-US" err="1"/>
              <a:t>nedenle</a:t>
            </a:r>
            <a:r>
              <a:rPr lang="en-US"/>
              <a:t> her </a:t>
            </a:r>
            <a:r>
              <a:rPr lang="en-US" err="1"/>
              <a:t>bir</a:t>
            </a:r>
            <a:r>
              <a:rPr lang="en-US"/>
              <a:t> </a:t>
            </a:r>
            <a:r>
              <a:rPr lang="en-US" err="1"/>
              <a:t>ürün</a:t>
            </a:r>
            <a:r>
              <a:rPr lang="en-US"/>
              <a:t> </a:t>
            </a:r>
            <a:r>
              <a:rPr lang="en-US" err="1"/>
              <a:t>farklı</a:t>
            </a:r>
            <a:r>
              <a:rPr lang="en-US"/>
              <a:t> </a:t>
            </a:r>
            <a:r>
              <a:rPr lang="en-US" err="1"/>
              <a:t>sepetlerde</a:t>
            </a:r>
            <a:r>
              <a:rPr lang="en-US"/>
              <a:t> </a:t>
            </a:r>
            <a:r>
              <a:rPr lang="en-US" err="1"/>
              <a:t>bulunabilir</a:t>
            </a:r>
            <a:r>
              <a:rPr lang="en-US"/>
              <a:t> </a:t>
            </a:r>
            <a:r>
              <a:rPr lang="en-US" err="1"/>
              <a:t>ve</a:t>
            </a:r>
            <a:r>
              <a:rPr lang="en-US"/>
              <a:t> her </a:t>
            </a:r>
            <a:r>
              <a:rPr lang="en-US" err="1"/>
              <a:t>sepet</a:t>
            </a:r>
            <a:r>
              <a:rPr lang="en-US"/>
              <a:t> </a:t>
            </a:r>
            <a:r>
              <a:rPr lang="en-US" err="1"/>
              <a:t>birden</a:t>
            </a:r>
            <a:r>
              <a:rPr lang="en-US"/>
              <a:t> </a:t>
            </a:r>
            <a:r>
              <a:rPr lang="en-US" err="1"/>
              <a:t>fazla</a:t>
            </a:r>
            <a:r>
              <a:rPr lang="en-US"/>
              <a:t> </a:t>
            </a:r>
            <a:r>
              <a:rPr lang="en-US" err="1"/>
              <a:t>ürünü</a:t>
            </a:r>
            <a:r>
              <a:rPr lang="en-US"/>
              <a:t> </a:t>
            </a:r>
            <a:r>
              <a:rPr lang="en-US" err="1"/>
              <a:t>içerebilir</a:t>
            </a:r>
            <a:r>
              <a:rPr lang="en-US"/>
              <a:t>. </a:t>
            </a:r>
          </a:p>
          <a:p>
            <a:r>
              <a:rPr lang="en-US"/>
              <a:t>Ve evet orders </a:t>
            </a:r>
            <a:r>
              <a:rPr lang="en-US" err="1"/>
              <a:t>tablosuyla</a:t>
            </a:r>
            <a:r>
              <a:rPr lang="en-US"/>
              <a:t> </a:t>
            </a:r>
            <a:r>
              <a:rPr lang="en-US" err="1"/>
              <a:t>ilişkili</a:t>
            </a:r>
            <a:r>
              <a:rPr lang="en-US"/>
              <a:t> items </a:t>
            </a:r>
            <a:r>
              <a:rPr lang="en-US" err="1"/>
              <a:t>ları</a:t>
            </a:r>
            <a:r>
              <a:rPr lang="en-US"/>
              <a:t> </a:t>
            </a:r>
            <a:r>
              <a:rPr lang="en-US" err="1"/>
              <a:t>görmekteyiz</a:t>
            </a:r>
            <a:r>
              <a:rPr lang="en-US"/>
              <a:t>.</a:t>
            </a:r>
          </a:p>
          <a:p>
            <a:r>
              <a:rPr lang="en-US" err="1"/>
              <a:t>OrderProductOfferItem</a:t>
            </a:r>
            <a:r>
              <a:rPr lang="en-US"/>
              <a:t> </a:t>
            </a:r>
            <a:r>
              <a:rPr lang="en-US" err="1"/>
              <a:t>tablosu</a:t>
            </a:r>
            <a:r>
              <a:rPr lang="en-US"/>
              <a:t> Orders </a:t>
            </a:r>
            <a:r>
              <a:rPr lang="en-US" err="1"/>
              <a:t>ve</a:t>
            </a:r>
            <a:r>
              <a:rPr lang="en-US"/>
              <a:t> Products </a:t>
            </a:r>
            <a:r>
              <a:rPr lang="en-US" err="1"/>
              <a:t>arasındaki</a:t>
            </a:r>
            <a:r>
              <a:rPr lang="en-US"/>
              <a:t> </a:t>
            </a:r>
            <a:r>
              <a:rPr lang="en-US" err="1"/>
              <a:t>ilişkileri</a:t>
            </a:r>
            <a:r>
              <a:rPr lang="en-US"/>
              <a:t> </a:t>
            </a:r>
            <a:r>
              <a:rPr lang="en-US" err="1"/>
              <a:t>yönetir</a:t>
            </a:r>
            <a:r>
              <a:rPr lang="en-US"/>
              <a:t>, </a:t>
            </a:r>
            <a:r>
              <a:rPr lang="en-US" err="1"/>
              <a:t>aynı</a:t>
            </a:r>
            <a:r>
              <a:rPr lang="en-US"/>
              <a:t> </a:t>
            </a:r>
            <a:r>
              <a:rPr lang="en-US" err="1"/>
              <a:t>zamanda</a:t>
            </a:r>
            <a:r>
              <a:rPr lang="en-US"/>
              <a:t> hangi </a:t>
            </a:r>
            <a:r>
              <a:rPr lang="en-US" err="1"/>
              <a:t>tekliflerin</a:t>
            </a:r>
            <a:r>
              <a:rPr lang="en-US"/>
              <a:t> </a:t>
            </a:r>
            <a:r>
              <a:rPr lang="en-US" err="1"/>
              <a:t>bu</a:t>
            </a:r>
            <a:r>
              <a:rPr lang="en-US"/>
              <a:t> </a:t>
            </a:r>
            <a:r>
              <a:rPr lang="en-US" err="1"/>
              <a:t>ürünlerle</a:t>
            </a:r>
            <a:r>
              <a:rPr lang="en-US"/>
              <a:t> </a:t>
            </a:r>
            <a:r>
              <a:rPr lang="en-US" err="1"/>
              <a:t>ilişkili</a:t>
            </a:r>
            <a:r>
              <a:rPr lang="en-US"/>
              <a:t> </a:t>
            </a:r>
            <a:r>
              <a:rPr lang="en-US" err="1"/>
              <a:t>olduğunu</a:t>
            </a:r>
            <a:r>
              <a:rPr lang="en-US"/>
              <a:t> da </a:t>
            </a:r>
            <a:r>
              <a:rPr lang="en-US" err="1"/>
              <a:t>içerir</a:t>
            </a:r>
            <a:r>
              <a:rPr lang="en-US"/>
              <a:t>. </a:t>
            </a:r>
            <a:r>
              <a:rPr lang="en-US" err="1"/>
              <a:t>OrderProductCampaignItem</a:t>
            </a:r>
            <a:r>
              <a:rPr lang="en-US"/>
              <a:t> </a:t>
            </a:r>
            <a:r>
              <a:rPr lang="en-US" err="1"/>
              <a:t>tablosu</a:t>
            </a:r>
            <a:r>
              <a:rPr lang="en-US"/>
              <a:t>, </a:t>
            </a:r>
            <a:r>
              <a:rPr lang="en-US" err="1"/>
              <a:t>bir</a:t>
            </a:r>
            <a:r>
              <a:rPr lang="en-US"/>
              <a:t> </a:t>
            </a:r>
            <a:r>
              <a:rPr lang="en-US" err="1"/>
              <a:t>siparişin</a:t>
            </a:r>
            <a:r>
              <a:rPr lang="en-US"/>
              <a:t> </a:t>
            </a:r>
            <a:r>
              <a:rPr lang="en-US" err="1"/>
              <a:t>içindeki</a:t>
            </a:r>
            <a:r>
              <a:rPr lang="en-US"/>
              <a:t> her </a:t>
            </a:r>
            <a:r>
              <a:rPr lang="en-US" err="1"/>
              <a:t>ürünün</a:t>
            </a:r>
            <a:r>
              <a:rPr lang="en-US"/>
              <a:t> hangi </a:t>
            </a:r>
            <a:r>
              <a:rPr lang="en-US" err="1"/>
              <a:t>kampanyaya</a:t>
            </a:r>
            <a:r>
              <a:rPr lang="en-US"/>
              <a:t> </a:t>
            </a:r>
            <a:r>
              <a:rPr lang="en-US" err="1"/>
              <a:t>dahil</a:t>
            </a:r>
            <a:r>
              <a:rPr lang="en-US"/>
              <a:t> </a:t>
            </a:r>
            <a:r>
              <a:rPr lang="en-US" err="1"/>
              <a:t>olduğunu</a:t>
            </a:r>
            <a:r>
              <a:rPr lang="en-US"/>
              <a:t> </a:t>
            </a:r>
            <a:r>
              <a:rPr lang="en-US" err="1"/>
              <a:t>ve</a:t>
            </a:r>
            <a:r>
              <a:rPr lang="en-US"/>
              <a:t>  </a:t>
            </a:r>
            <a:r>
              <a:rPr lang="en-US" err="1"/>
              <a:t>uygulanan</a:t>
            </a:r>
            <a:r>
              <a:rPr lang="en-US"/>
              <a:t> </a:t>
            </a:r>
            <a:r>
              <a:rPr lang="en-US" err="1"/>
              <a:t>indirimlerin</a:t>
            </a:r>
            <a:r>
              <a:rPr lang="en-US"/>
              <a:t> </a:t>
            </a:r>
            <a:r>
              <a:rPr lang="en-US" err="1"/>
              <a:t>detaylarını</a:t>
            </a:r>
            <a:r>
              <a:rPr lang="en-US"/>
              <a:t> </a:t>
            </a:r>
            <a:r>
              <a:rPr lang="en-US" err="1"/>
              <a:t>içerir</a:t>
            </a:r>
            <a:r>
              <a:rPr lang="en-US"/>
              <a:t>. son </a:t>
            </a:r>
            <a:r>
              <a:rPr lang="en-US" err="1"/>
              <a:t>olarak</a:t>
            </a:r>
            <a:r>
              <a:rPr lang="en-US"/>
              <a:t> </a:t>
            </a:r>
            <a:r>
              <a:rPr lang="en-US" err="1"/>
              <a:t>OrderProductItem</a:t>
            </a:r>
            <a:r>
              <a:rPr lang="en-US"/>
              <a:t> </a:t>
            </a:r>
            <a:r>
              <a:rPr lang="en-US" err="1"/>
              <a:t>tablosu</a:t>
            </a:r>
            <a:r>
              <a:rPr lang="en-US"/>
              <a:t>, her </a:t>
            </a:r>
            <a:r>
              <a:rPr lang="en-US" err="1"/>
              <a:t>siparişin</a:t>
            </a:r>
            <a:r>
              <a:rPr lang="en-US"/>
              <a:t> </a:t>
            </a:r>
            <a:r>
              <a:rPr lang="en-US" err="1"/>
              <a:t>içindeki</a:t>
            </a:r>
            <a:r>
              <a:rPr lang="en-US"/>
              <a:t> </a:t>
            </a:r>
            <a:r>
              <a:rPr lang="en-US" err="1"/>
              <a:t>ürünlerin</a:t>
            </a:r>
            <a:r>
              <a:rPr lang="en-US"/>
              <a:t> </a:t>
            </a:r>
            <a:r>
              <a:rPr lang="en-US" err="1"/>
              <a:t>bilgilerini</a:t>
            </a:r>
            <a:r>
              <a:rPr lang="en-US"/>
              <a:t> </a:t>
            </a:r>
            <a:r>
              <a:rPr lang="en-US" err="1"/>
              <a:t>tutar</a:t>
            </a:r>
            <a:r>
              <a:rPr lang="en-US"/>
              <a:t> </a:t>
            </a:r>
            <a:r>
              <a:rPr lang="en-US" err="1"/>
              <a:t>diyebilirim</a:t>
            </a:r>
            <a:r>
              <a:rPr lang="en-US"/>
              <a:t>, </a:t>
            </a:r>
            <a:r>
              <a:rPr lang="en-US" err="1"/>
              <a:t>anlatıcaklarım</a:t>
            </a:r>
            <a:r>
              <a:rPr lang="en-US"/>
              <a:t> </a:t>
            </a:r>
            <a:r>
              <a:rPr lang="en-US" err="1"/>
              <a:t>bu</a:t>
            </a:r>
            <a:r>
              <a:rPr lang="en-US"/>
              <a:t> </a:t>
            </a:r>
            <a:r>
              <a:rPr lang="en-US" err="1"/>
              <a:t>kadar</a:t>
            </a:r>
            <a:r>
              <a:rPr lang="en-US"/>
              <a:t> </a:t>
            </a:r>
            <a:r>
              <a:rPr lang="en-US" err="1"/>
              <a:t>ve</a:t>
            </a:r>
            <a:r>
              <a:rPr lang="en-US"/>
              <a:t> </a:t>
            </a:r>
            <a:r>
              <a:rPr lang="en-US" err="1"/>
              <a:t>sözü</a:t>
            </a:r>
            <a:r>
              <a:rPr lang="en-US"/>
              <a:t> </a:t>
            </a:r>
            <a:r>
              <a:rPr lang="en-US" err="1"/>
              <a:t>figma</a:t>
            </a:r>
            <a:r>
              <a:rPr lang="en-US"/>
              <a:t> mock </a:t>
            </a:r>
            <a:r>
              <a:rPr lang="en-US" err="1"/>
              <a:t>upları</a:t>
            </a:r>
            <a:r>
              <a:rPr lang="en-US"/>
              <a:t> </a:t>
            </a:r>
            <a:r>
              <a:rPr lang="en-US" err="1"/>
              <a:t>için</a:t>
            </a:r>
            <a:r>
              <a:rPr lang="en-US"/>
              <a:t> </a:t>
            </a:r>
            <a:r>
              <a:rPr lang="en-US" err="1"/>
              <a:t>berfine</a:t>
            </a:r>
            <a:r>
              <a:rPr lang="en-US"/>
              <a:t> </a:t>
            </a:r>
            <a:r>
              <a:rPr lang="en-US" err="1"/>
              <a:t>bırakabilirim</a:t>
            </a:r>
            <a:r>
              <a:rPr lang="en-US"/>
              <a:t>.</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12</a:t>
            </a:fld>
            <a:endParaRPr lang="en-US"/>
          </a:p>
        </p:txBody>
      </p:sp>
    </p:spTree>
    <p:extLst>
      <p:ext uri="{BB962C8B-B14F-4D97-AF65-F5344CB8AC3E}">
        <p14:creationId xmlns:p14="http://schemas.microsoft.com/office/powerpoint/2010/main" val="357258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ardından figmadaki mock up ları sizlere aktariyor olacak berfin.</a:t>
            </a:r>
          </a:p>
          <a:p>
            <a:endParaRPr lang="en-US">
              <a:cs typeface="Calibri"/>
            </a:endParaRPr>
          </a:p>
          <a:p>
            <a:r>
              <a:rPr lang="en-US"/>
              <a:t>Er Diyagramında products tablosunu görmekteyiz. Solda bu Productlara ait Özelliklerin tutulduğu karakteristik tablosunu görüyoruz. Bu tablo, ürün özelliklerinin türlerini saklar, Speed, Data Limit giibi. Char value tablosu carakteristic tablosunda tanımlanan özelliklerin değerlerini içerir 50 Mbps, 100 Mbps gibi,</a:t>
            </a:r>
          </a:p>
          <a:p>
            <a:r>
              <a:rPr lang="en-US"/>
              <a:t>product_Char_Value ara tablosu ise ProductID, CharacteristicID, Char_ValueID alanlarını içeren bir ara tablo olarak görev yapar. </a:t>
            </a:r>
          </a:p>
          <a:p>
            <a:r>
              <a:rPr lang="en-US"/>
              <a:t> </a:t>
            </a:r>
            <a:endParaRPr lang="en-US">
              <a:cs typeface="Calibri"/>
            </a:endParaRPr>
          </a:p>
          <a:p>
            <a:r>
              <a:rPr lang="en-US"/>
              <a:t>products tablosuyla ilişkili 3 temel kısım var burada; keempeyn, ketl og, ve affers. Ve  burada ProductCampaign ara tablosu, Product ve Campaign tabloları arasında many-to-many ilişkiyi sağlar. Bir ürün birden fazla kampanyada yer alabilir ve bir kampanya birden fazla ürün için geçerli olabilir. Ardından catalog tablosu, Kataloglar, ürünleri belirli kategoriler altında toplamak için kullanılır. Bu tabloda parent id görmekteyiiz self referencing için, katalogların aralarındaki hiyerarşiyi sağlamak adına.</a:t>
            </a:r>
          </a:p>
          <a:p>
            <a:r>
              <a:rPr lang="en-US"/>
              <a:t> </a:t>
            </a:r>
            <a:endParaRPr lang="en-US">
              <a:cs typeface="Calibri"/>
            </a:endParaRPr>
          </a:p>
          <a:p>
            <a:r>
              <a:rPr lang="en-US"/>
              <a:t>Product offer tablosunu görüyoruz,Bir teklif, birden fazla ürüne uygulanabilir ve belirli tarihler arasında geçerli olabilir. ProductOffer ara tablosu,  many-to-many ilişkiyi yönetir.  buradaki CustomerOffers tablosu, yine çoktan çoğa ilişkiyi sağlar. Bu yapı, her müşteriye özel teklifleri ve tekliflerin uygulama detaylarını takip etmemize olanak tanıyacaktır. Catalog_Product_Offer ara tablosu mevcut,  çoktan çoğa ilişkileri yönetir. Böylece bir katalogda, bir ürün, birden fazla teklifle sunulabilir ve her ürün-teklif kombinasyonu farklı kataloglarda yer alabilir. </a:t>
            </a:r>
          </a:p>
          <a:p>
            <a:r>
              <a:rPr lang="en-US"/>
              <a:t> </a:t>
            </a:r>
            <a:endParaRPr lang="en-US">
              <a:cs typeface="Calibri"/>
            </a:endParaRPr>
          </a:p>
          <a:p>
            <a:r>
              <a:rPr lang="en-US"/>
              <a:t>Cart ve CartItems tablolarını görüyoruz, eklenen ürünleri ve bu ürünlerin detaylarını takip etmek için kullanılırlar, cart item ara tablosu Cart ile Product arasında many-to-many bir ilişkiyi yönetir; bu nedenle her bir ürün farklı sepetlerde bulunabilir ve her sepet birden fazla ürünü içerebilir. </a:t>
            </a:r>
          </a:p>
          <a:p>
            <a:r>
              <a:rPr lang="en-US"/>
              <a:t>Ve evet orders tablosuyla ilişkili items ları görmekteyiz.</a:t>
            </a:r>
          </a:p>
          <a:p>
            <a:r>
              <a:rPr lang="en-US"/>
              <a:t>OrderProductOfferItem tablosu Orders ve Products arasındaki ilişkileri yönetir, aynı zamanda hangi tekliflerin bu ürünlerle ilişkili olduğunu da içerir. OrderProductCampaignItem tablosu, bir siparişin içindeki her ürünün hangi kampanyaya dahil olduğunu ve  uygulanan indirimlerin detaylarını içerir. son olarak OrderProductItem tablosu, her siparişin içindeki ürünlerin bilgilerini tutar diyebilirim, anlatıcaklarım bu kadar ve sözü figma mock upları için berfine bırakabilirim.</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13</a:t>
            </a:fld>
            <a:endParaRPr lang="en-US"/>
          </a:p>
        </p:txBody>
      </p:sp>
    </p:spTree>
    <p:extLst>
      <p:ext uri="{BB962C8B-B14F-4D97-AF65-F5344CB8AC3E}">
        <p14:creationId xmlns:p14="http://schemas.microsoft.com/office/powerpoint/2010/main" val="3174234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t>Giriş</a:t>
            </a:r>
            <a:r>
              <a:rPr lang="en-US"/>
              <a:t> </a:t>
            </a:r>
            <a:r>
              <a:rPr lang="en-US" err="1"/>
              <a:t>Merhaba</a:t>
            </a:r>
            <a:r>
              <a:rPr lang="en-US"/>
              <a:t>, </a:t>
            </a:r>
            <a:r>
              <a:rPr lang="en-US" err="1"/>
              <a:t>bugün</a:t>
            </a:r>
            <a:r>
              <a:rPr lang="en-US"/>
              <a:t> CRM </a:t>
            </a:r>
            <a:r>
              <a:rPr lang="en-US" err="1"/>
              <a:t>sistemimizdeki</a:t>
            </a:r>
            <a:r>
              <a:rPr lang="en-US"/>
              <a:t> "</a:t>
            </a:r>
            <a:r>
              <a:rPr lang="en-US" err="1"/>
              <a:t>Müşteri</a:t>
            </a:r>
            <a:r>
              <a:rPr lang="en-US"/>
              <a:t> Arama" </a:t>
            </a:r>
            <a:r>
              <a:rPr lang="en-US" err="1"/>
              <a:t>fonksiyonunu</a:t>
            </a:r>
            <a:r>
              <a:rPr lang="en-US"/>
              <a:t> </a:t>
            </a:r>
            <a:r>
              <a:rPr lang="en-US" err="1"/>
              <a:t>tanıtacağım</a:t>
            </a:r>
            <a:r>
              <a:rPr lang="en-US"/>
              <a:t>. Bu </a:t>
            </a:r>
            <a:r>
              <a:rPr lang="en-US" err="1"/>
              <a:t>özellik</a:t>
            </a:r>
            <a:r>
              <a:rPr lang="en-US"/>
              <a:t>, </a:t>
            </a:r>
            <a:r>
              <a:rPr lang="en-US" err="1"/>
              <a:t>kullanıcıların</a:t>
            </a:r>
            <a:r>
              <a:rPr lang="en-US"/>
              <a:t> </a:t>
            </a:r>
            <a:r>
              <a:rPr lang="en-US" err="1"/>
              <a:t>müşteri</a:t>
            </a:r>
            <a:r>
              <a:rPr lang="en-US"/>
              <a:t> </a:t>
            </a:r>
            <a:r>
              <a:rPr lang="en-US" err="1"/>
              <a:t>bilgilerine</a:t>
            </a:r>
            <a:r>
              <a:rPr lang="en-US"/>
              <a:t> </a:t>
            </a:r>
            <a:r>
              <a:rPr lang="en-US" err="1"/>
              <a:t>hızlı</a:t>
            </a:r>
            <a:r>
              <a:rPr lang="en-US"/>
              <a:t> </a:t>
            </a:r>
            <a:r>
              <a:rPr lang="en-US" err="1"/>
              <a:t>ve</a:t>
            </a:r>
            <a:r>
              <a:rPr lang="en-US"/>
              <a:t> </a:t>
            </a:r>
            <a:r>
              <a:rPr lang="en-US" err="1"/>
              <a:t>etkili</a:t>
            </a:r>
            <a:r>
              <a:rPr lang="en-US"/>
              <a:t> </a:t>
            </a:r>
            <a:r>
              <a:rPr lang="en-US" err="1"/>
              <a:t>bir</a:t>
            </a:r>
            <a:r>
              <a:rPr lang="en-US"/>
              <a:t> </a:t>
            </a:r>
            <a:r>
              <a:rPr lang="en-US" err="1"/>
              <a:t>şekilde</a:t>
            </a:r>
            <a:r>
              <a:rPr lang="en-US"/>
              <a:t> </a:t>
            </a:r>
            <a:r>
              <a:rPr lang="en-US" err="1"/>
              <a:t>erişebilmesi</a:t>
            </a:r>
            <a:r>
              <a:rPr lang="en-US"/>
              <a:t> </a:t>
            </a:r>
            <a:r>
              <a:rPr lang="en-US" err="1"/>
              <a:t>için</a:t>
            </a:r>
            <a:r>
              <a:rPr lang="en-US"/>
              <a:t> </a:t>
            </a:r>
            <a:r>
              <a:rPr lang="en-US" err="1"/>
              <a:t>geliştirilmiş</a:t>
            </a:r>
            <a:r>
              <a:rPr lang="en-US"/>
              <a:t> </a:t>
            </a:r>
            <a:r>
              <a:rPr lang="en-US" err="1"/>
              <a:t>olup</a:t>
            </a:r>
            <a:r>
              <a:rPr lang="en-US"/>
              <a:t>, </a:t>
            </a:r>
            <a:r>
              <a:rPr lang="en-US" err="1"/>
              <a:t>sistemimizin</a:t>
            </a:r>
            <a:r>
              <a:rPr lang="en-US"/>
              <a:t> </a:t>
            </a:r>
            <a:r>
              <a:rPr lang="en-US" err="1"/>
              <a:t>verimliliğini</a:t>
            </a:r>
            <a:r>
              <a:rPr lang="en-US"/>
              <a:t> </a:t>
            </a:r>
            <a:r>
              <a:rPr lang="en-US" err="1"/>
              <a:t>artırmayı</a:t>
            </a:r>
            <a:r>
              <a:rPr lang="en-US"/>
              <a:t> </a:t>
            </a:r>
            <a:r>
              <a:rPr lang="en-US" err="1"/>
              <a:t>hedeflemektedir</a:t>
            </a:r>
            <a:r>
              <a:rPr lang="en-US"/>
              <a:t>.</a:t>
            </a:r>
          </a:p>
          <a:p>
            <a:endParaRPr lang="en-US"/>
          </a:p>
          <a:p>
            <a:endParaRPr lang="en-US"/>
          </a:p>
          <a:p>
            <a:r>
              <a:rPr lang="en-US" b="1"/>
              <a:t>1. </a:t>
            </a:r>
            <a:r>
              <a:rPr lang="en-US" b="1" err="1"/>
              <a:t>Özelliğin</a:t>
            </a:r>
            <a:r>
              <a:rPr lang="en-US" b="1"/>
              <a:t> Amacı</a:t>
            </a:r>
            <a:endParaRPr lang="en-US"/>
          </a:p>
          <a:p>
            <a:r>
              <a:rPr lang="en-US" err="1"/>
              <a:t>Müşteri</a:t>
            </a:r>
            <a:r>
              <a:rPr lang="en-US"/>
              <a:t> </a:t>
            </a:r>
            <a:r>
              <a:rPr lang="en-US" err="1"/>
              <a:t>arama</a:t>
            </a:r>
            <a:r>
              <a:rPr lang="en-US"/>
              <a:t>, </a:t>
            </a:r>
            <a:r>
              <a:rPr lang="en-US" err="1"/>
              <a:t>kullanıcıların</a:t>
            </a:r>
            <a:r>
              <a:rPr lang="en-US"/>
              <a:t> </a:t>
            </a:r>
            <a:r>
              <a:rPr lang="en-US" err="1"/>
              <a:t>müşteri</a:t>
            </a:r>
            <a:r>
              <a:rPr lang="en-US"/>
              <a:t> </a:t>
            </a:r>
            <a:r>
              <a:rPr lang="en-US" err="1"/>
              <a:t>kayıtlarına</a:t>
            </a:r>
            <a:r>
              <a:rPr lang="en-US"/>
              <a:t> </a:t>
            </a:r>
            <a:r>
              <a:rPr lang="en-US" err="1"/>
              <a:t>ulaşmasını</a:t>
            </a:r>
            <a:r>
              <a:rPr lang="en-US"/>
              <a:t> </a:t>
            </a:r>
            <a:r>
              <a:rPr lang="en-US" err="1"/>
              <a:t>sağlarken</a:t>
            </a:r>
            <a:r>
              <a:rPr lang="en-US"/>
              <a:t> </a:t>
            </a:r>
            <a:r>
              <a:rPr lang="en-US" err="1"/>
              <a:t>sistem</a:t>
            </a:r>
            <a:r>
              <a:rPr lang="en-US"/>
              <a:t> </a:t>
            </a:r>
            <a:r>
              <a:rPr lang="en-US" err="1"/>
              <a:t>içi</a:t>
            </a:r>
            <a:r>
              <a:rPr lang="en-US"/>
              <a:t> </a:t>
            </a:r>
            <a:r>
              <a:rPr lang="en-US" err="1"/>
              <a:t>süreçleri</a:t>
            </a:r>
            <a:r>
              <a:rPr lang="en-US"/>
              <a:t> </a:t>
            </a:r>
            <a:r>
              <a:rPr lang="en-US" err="1"/>
              <a:t>hızlandırır</a:t>
            </a:r>
            <a:r>
              <a:rPr lang="en-US"/>
              <a:t>. </a:t>
            </a:r>
            <a:r>
              <a:rPr lang="en-US" err="1"/>
              <a:t>Kullanıcılar</a:t>
            </a:r>
            <a:r>
              <a:rPr lang="en-US"/>
              <a:t>; </a:t>
            </a:r>
            <a:r>
              <a:rPr lang="en-US" err="1"/>
              <a:t>müşteri</a:t>
            </a:r>
            <a:r>
              <a:rPr lang="en-US"/>
              <a:t> ID, </a:t>
            </a:r>
            <a:r>
              <a:rPr lang="en-US" err="1"/>
              <a:t>kimlik</a:t>
            </a:r>
            <a:r>
              <a:rPr lang="en-US"/>
              <a:t> </a:t>
            </a:r>
            <a:r>
              <a:rPr lang="en-US" err="1"/>
              <a:t>numarası</a:t>
            </a:r>
            <a:r>
              <a:rPr lang="en-US"/>
              <a:t>, ad-</a:t>
            </a:r>
            <a:r>
              <a:rPr lang="en-US" err="1"/>
              <a:t>soyad</a:t>
            </a:r>
            <a:r>
              <a:rPr lang="en-US"/>
              <a:t>, GSM </a:t>
            </a:r>
            <a:r>
              <a:rPr lang="en-US" err="1"/>
              <a:t>numarası</a:t>
            </a:r>
            <a:r>
              <a:rPr lang="en-US"/>
              <a:t> </a:t>
            </a:r>
            <a:r>
              <a:rPr lang="en-US" err="1"/>
              <a:t>gibi</a:t>
            </a:r>
            <a:r>
              <a:rPr lang="en-US"/>
              <a:t> </a:t>
            </a:r>
            <a:r>
              <a:rPr lang="en-US" err="1"/>
              <a:t>farklı</a:t>
            </a:r>
            <a:r>
              <a:rPr lang="en-US"/>
              <a:t> </a:t>
            </a:r>
            <a:r>
              <a:rPr lang="en-US" err="1"/>
              <a:t>kriterlerle</a:t>
            </a:r>
            <a:r>
              <a:rPr lang="en-US"/>
              <a:t> </a:t>
            </a:r>
            <a:r>
              <a:rPr lang="en-US" err="1"/>
              <a:t>arama</a:t>
            </a:r>
            <a:r>
              <a:rPr lang="en-US"/>
              <a:t> </a:t>
            </a:r>
            <a:r>
              <a:rPr lang="en-US" err="1"/>
              <a:t>yapabilmektedir</a:t>
            </a:r>
            <a:r>
              <a:rPr lang="en-US"/>
              <a:t>.</a:t>
            </a:r>
            <a:endParaRPr lang="en-US">
              <a:ea typeface="Calibri"/>
              <a:cs typeface="Calibri"/>
            </a:endParaRPr>
          </a:p>
          <a:p>
            <a:endParaRPr lang="en-US"/>
          </a:p>
          <a:p>
            <a:endParaRPr lang="en-US"/>
          </a:p>
          <a:p>
            <a:r>
              <a:rPr lang="en-US" b="1"/>
              <a:t>2. Arama </a:t>
            </a:r>
            <a:r>
              <a:rPr lang="en-US" b="1" err="1"/>
              <a:t>Kriterleri</a:t>
            </a:r>
            <a:r>
              <a:rPr lang="en-US" b="1"/>
              <a:t> </a:t>
            </a:r>
            <a:r>
              <a:rPr lang="en-US" b="1" err="1"/>
              <a:t>ve</a:t>
            </a:r>
            <a:r>
              <a:rPr lang="en-US" b="1"/>
              <a:t> </a:t>
            </a:r>
            <a:r>
              <a:rPr lang="en-US" b="1" err="1"/>
              <a:t>Alanlar</a:t>
            </a:r>
            <a:endParaRPr lang="en-US" err="1"/>
          </a:p>
          <a:p>
            <a:r>
              <a:rPr lang="en-US" err="1"/>
              <a:t>Müşteri</a:t>
            </a:r>
            <a:r>
              <a:rPr lang="en-US"/>
              <a:t> </a:t>
            </a:r>
            <a:r>
              <a:rPr lang="en-US" err="1"/>
              <a:t>araması</a:t>
            </a:r>
            <a:r>
              <a:rPr lang="en-US"/>
              <a:t> </a:t>
            </a:r>
            <a:r>
              <a:rPr lang="en-US" err="1"/>
              <a:t>için</a:t>
            </a:r>
            <a:r>
              <a:rPr lang="en-US"/>
              <a:t> </a:t>
            </a:r>
            <a:r>
              <a:rPr lang="en-US" err="1"/>
              <a:t>tanımlı</a:t>
            </a:r>
            <a:r>
              <a:rPr lang="en-US"/>
              <a:t> </a:t>
            </a:r>
            <a:r>
              <a:rPr lang="en-US" err="1"/>
              <a:t>olan</a:t>
            </a:r>
            <a:r>
              <a:rPr lang="en-US"/>
              <a:t> </a:t>
            </a:r>
            <a:r>
              <a:rPr lang="en-US" err="1"/>
              <a:t>alanlar</a:t>
            </a:r>
            <a:r>
              <a:rPr lang="en-US"/>
              <a:t>:</a:t>
            </a:r>
            <a:endParaRPr lang="en-US">
              <a:ea typeface="Calibri"/>
              <a:cs typeface="Calibri"/>
            </a:endParaRPr>
          </a:p>
          <a:p>
            <a:pPr marL="285750" indent="-285750">
              <a:buFont typeface="Arial"/>
              <a:buChar char="•"/>
            </a:pPr>
            <a:r>
              <a:rPr lang="en-US" b="1"/>
              <a:t>NAT ID</a:t>
            </a:r>
            <a:r>
              <a:rPr lang="en-US"/>
              <a:t>: </a:t>
            </a:r>
            <a:r>
              <a:rPr lang="en-US" err="1"/>
              <a:t>Sadece</a:t>
            </a:r>
            <a:r>
              <a:rPr lang="en-US"/>
              <a:t> </a:t>
            </a:r>
            <a:r>
              <a:rPr lang="en-US" err="1"/>
              <a:t>sayısal</a:t>
            </a:r>
            <a:r>
              <a:rPr lang="en-US"/>
              <a:t> </a:t>
            </a:r>
            <a:r>
              <a:rPr lang="en-US" err="1"/>
              <a:t>karakter</a:t>
            </a:r>
            <a:r>
              <a:rPr lang="en-US"/>
              <a:t> </a:t>
            </a:r>
            <a:r>
              <a:rPr lang="en-US" err="1"/>
              <a:t>girişi</a:t>
            </a:r>
            <a:r>
              <a:rPr lang="en-US"/>
              <a:t> </a:t>
            </a:r>
            <a:r>
              <a:rPr lang="en-US" err="1"/>
              <a:t>yapılabilir</a:t>
            </a:r>
            <a:r>
              <a:rPr lang="en-US"/>
              <a:t>.</a:t>
            </a:r>
            <a:endParaRPr lang="en-US">
              <a:ea typeface="Calibri"/>
              <a:cs typeface="Calibri"/>
            </a:endParaRPr>
          </a:p>
          <a:p>
            <a:pPr marL="285750" indent="-285750">
              <a:buFont typeface="Arial"/>
              <a:buChar char="•"/>
            </a:pPr>
            <a:r>
              <a:rPr lang="en-US" b="1" err="1"/>
              <a:t>Müşteri</a:t>
            </a:r>
            <a:r>
              <a:rPr lang="en-US" b="1"/>
              <a:t> ID </a:t>
            </a:r>
            <a:r>
              <a:rPr lang="en-US" b="1" err="1"/>
              <a:t>ve</a:t>
            </a:r>
            <a:r>
              <a:rPr lang="en-US" b="1"/>
              <a:t> Hesap </a:t>
            </a:r>
            <a:r>
              <a:rPr lang="en-US" b="1" err="1"/>
              <a:t>Numarası</a:t>
            </a:r>
            <a:r>
              <a:rPr lang="en-US"/>
              <a:t>: 10 </a:t>
            </a:r>
            <a:r>
              <a:rPr lang="en-US" err="1"/>
              <a:t>karakter</a:t>
            </a:r>
            <a:r>
              <a:rPr lang="en-US"/>
              <a:t> </a:t>
            </a:r>
            <a:r>
              <a:rPr lang="en-US" err="1"/>
              <a:t>zorunluluğu</a:t>
            </a:r>
            <a:r>
              <a:rPr lang="en-US"/>
              <a:t> </a:t>
            </a:r>
            <a:r>
              <a:rPr lang="en-US" err="1"/>
              <a:t>bulunur</a:t>
            </a:r>
            <a:r>
              <a:rPr lang="en-US"/>
              <a:t>.</a:t>
            </a:r>
            <a:endParaRPr lang="en-US">
              <a:ea typeface="Calibri"/>
              <a:cs typeface="Calibri"/>
            </a:endParaRPr>
          </a:p>
          <a:p>
            <a:pPr marL="285750" indent="-285750">
              <a:buFont typeface="Arial"/>
              <a:buChar char="•"/>
            </a:pPr>
            <a:r>
              <a:rPr lang="en-US" b="1"/>
              <a:t>Ad, </a:t>
            </a:r>
            <a:r>
              <a:rPr lang="en-US" b="1" err="1"/>
              <a:t>Soyad</a:t>
            </a:r>
            <a:r>
              <a:rPr lang="en-US" b="1"/>
              <a:t>, </a:t>
            </a:r>
            <a:r>
              <a:rPr lang="en-US" b="1" err="1"/>
              <a:t>Ortanca</a:t>
            </a:r>
            <a:r>
              <a:rPr lang="en-US" b="1"/>
              <a:t> Ad</a:t>
            </a:r>
            <a:r>
              <a:rPr lang="en-US"/>
              <a:t>: </a:t>
            </a:r>
            <a:r>
              <a:rPr lang="en-US" err="1"/>
              <a:t>Yalnızca</a:t>
            </a:r>
            <a:r>
              <a:rPr lang="en-US"/>
              <a:t> </a:t>
            </a:r>
            <a:r>
              <a:rPr lang="en-US" err="1"/>
              <a:t>harflerden</a:t>
            </a:r>
            <a:r>
              <a:rPr lang="en-US"/>
              <a:t> </a:t>
            </a:r>
            <a:r>
              <a:rPr lang="en-US" err="1"/>
              <a:t>oluşmalı</a:t>
            </a:r>
            <a:r>
              <a:rPr lang="en-US"/>
              <a:t>, 2 </a:t>
            </a:r>
            <a:r>
              <a:rPr lang="en-US" err="1"/>
              <a:t>ila</a:t>
            </a:r>
            <a:r>
              <a:rPr lang="en-US"/>
              <a:t> 20 </a:t>
            </a:r>
            <a:r>
              <a:rPr lang="en-US" err="1"/>
              <a:t>karakter</a:t>
            </a:r>
            <a:r>
              <a:rPr lang="en-US"/>
              <a:t> </a:t>
            </a:r>
            <a:r>
              <a:rPr lang="en-US" err="1"/>
              <a:t>arasında</a:t>
            </a:r>
            <a:r>
              <a:rPr lang="en-US"/>
              <a:t> </a:t>
            </a:r>
            <a:r>
              <a:rPr lang="en-US" err="1"/>
              <a:t>olmalıdır</a:t>
            </a:r>
            <a:r>
              <a:rPr lang="en-US"/>
              <a:t>.</a:t>
            </a:r>
            <a:endParaRPr lang="en-US">
              <a:ea typeface="Calibri"/>
              <a:cs typeface="Calibri"/>
            </a:endParaRPr>
          </a:p>
          <a:p>
            <a:pPr marL="285750" indent="-285750">
              <a:buFont typeface="Arial"/>
              <a:buChar char="•"/>
            </a:pPr>
            <a:r>
              <a:rPr lang="en-US" b="1"/>
              <a:t>GSM </a:t>
            </a:r>
            <a:r>
              <a:rPr lang="en-US" b="1" err="1"/>
              <a:t>Numarası</a:t>
            </a:r>
            <a:r>
              <a:rPr lang="en-US"/>
              <a:t>: 10 </a:t>
            </a:r>
            <a:r>
              <a:rPr lang="en-US" err="1"/>
              <a:t>sayısal</a:t>
            </a:r>
            <a:r>
              <a:rPr lang="en-US"/>
              <a:t> </a:t>
            </a:r>
            <a:r>
              <a:rPr lang="en-US" err="1"/>
              <a:t>karakter</a:t>
            </a:r>
            <a:r>
              <a:rPr lang="en-US"/>
              <a:t> </a:t>
            </a:r>
            <a:r>
              <a:rPr lang="en-US" err="1"/>
              <a:t>girişi</a:t>
            </a:r>
            <a:r>
              <a:rPr lang="en-US"/>
              <a:t> </a:t>
            </a:r>
            <a:r>
              <a:rPr lang="en-US" err="1"/>
              <a:t>gereklidir</a:t>
            </a:r>
            <a:r>
              <a:rPr lang="en-US"/>
              <a:t>.</a:t>
            </a:r>
            <a:endParaRPr lang="en-US">
              <a:ea typeface="Calibri"/>
              <a:cs typeface="Calibri"/>
            </a:endParaRPr>
          </a:p>
          <a:p>
            <a:r>
              <a:rPr lang="en-US"/>
              <a:t>Bu </a:t>
            </a:r>
            <a:r>
              <a:rPr lang="en-US" err="1"/>
              <a:t>kurallar</a:t>
            </a:r>
            <a:r>
              <a:rPr lang="en-US"/>
              <a:t>, </a:t>
            </a:r>
            <a:r>
              <a:rPr lang="en-US" err="1"/>
              <a:t>sistemdeki</a:t>
            </a:r>
            <a:r>
              <a:rPr lang="en-US"/>
              <a:t> </a:t>
            </a:r>
            <a:r>
              <a:rPr lang="en-US" err="1"/>
              <a:t>doğruluk</a:t>
            </a:r>
            <a:r>
              <a:rPr lang="en-US"/>
              <a:t> </a:t>
            </a:r>
            <a:r>
              <a:rPr lang="en-US" err="1"/>
              <a:t>oranını</a:t>
            </a:r>
            <a:r>
              <a:rPr lang="en-US"/>
              <a:t> </a:t>
            </a:r>
            <a:r>
              <a:rPr lang="en-US" err="1"/>
              <a:t>artırmak</a:t>
            </a:r>
            <a:r>
              <a:rPr lang="en-US"/>
              <a:t> </a:t>
            </a:r>
            <a:r>
              <a:rPr lang="en-US" err="1"/>
              <a:t>amacıyla</a:t>
            </a:r>
            <a:r>
              <a:rPr lang="en-US"/>
              <a:t> </a:t>
            </a:r>
            <a:r>
              <a:rPr lang="en-US" err="1"/>
              <a:t>uygulanmaktadır</a:t>
            </a:r>
            <a:r>
              <a:rPr lang="en-US"/>
              <a:t>.</a:t>
            </a:r>
            <a:endParaRPr lang="en-US">
              <a:ea typeface="Calibri"/>
              <a:cs typeface="Calibri"/>
            </a:endParaRPr>
          </a:p>
          <a:p>
            <a:endParaRPr lang="en-US"/>
          </a:p>
          <a:p>
            <a:endParaRPr lang="en-US"/>
          </a:p>
          <a:p>
            <a:r>
              <a:rPr lang="en-US" b="1"/>
              <a:t>3. Arama </a:t>
            </a:r>
            <a:r>
              <a:rPr lang="en-US" b="1" err="1"/>
              <a:t>Sonuçları</a:t>
            </a:r>
            <a:endParaRPr lang="en-US" err="1"/>
          </a:p>
          <a:p>
            <a:r>
              <a:rPr lang="en-US"/>
              <a:t>Arama </a:t>
            </a:r>
            <a:r>
              <a:rPr lang="en-US" err="1"/>
              <a:t>yapıldığında</a:t>
            </a:r>
            <a:r>
              <a:rPr lang="en-US"/>
              <a:t> </a:t>
            </a:r>
            <a:r>
              <a:rPr lang="en-US" err="1"/>
              <a:t>müşteri</a:t>
            </a:r>
            <a:r>
              <a:rPr lang="en-US"/>
              <a:t> </a:t>
            </a:r>
            <a:r>
              <a:rPr lang="en-US" err="1"/>
              <a:t>bilgileri</a:t>
            </a:r>
            <a:r>
              <a:rPr lang="en-US"/>
              <a:t> </a:t>
            </a:r>
            <a:r>
              <a:rPr lang="en-US" err="1"/>
              <a:t>bir</a:t>
            </a:r>
            <a:r>
              <a:rPr lang="en-US"/>
              <a:t> </a:t>
            </a:r>
            <a:r>
              <a:rPr lang="en-US" err="1"/>
              <a:t>tablo</a:t>
            </a:r>
            <a:r>
              <a:rPr lang="en-US"/>
              <a:t> </a:t>
            </a:r>
            <a:r>
              <a:rPr lang="en-US" err="1"/>
              <a:t>formatında</a:t>
            </a:r>
            <a:r>
              <a:rPr lang="en-US"/>
              <a:t> </a:t>
            </a:r>
            <a:r>
              <a:rPr lang="en-US" err="1"/>
              <a:t>görüntülenir</a:t>
            </a:r>
            <a:r>
              <a:rPr lang="en-US"/>
              <a:t>:</a:t>
            </a:r>
            <a:endParaRPr lang="en-US">
              <a:ea typeface="Calibri"/>
              <a:cs typeface="Calibri"/>
            </a:endParaRPr>
          </a:p>
          <a:p>
            <a:pPr marL="285750" indent="-285750">
              <a:buFont typeface="Arial"/>
              <a:buChar char="•"/>
            </a:pPr>
            <a:r>
              <a:rPr lang="en-US" b="1"/>
              <a:t>Tablo </a:t>
            </a:r>
            <a:r>
              <a:rPr lang="en-US" b="1" err="1"/>
              <a:t>Alanları</a:t>
            </a:r>
            <a:r>
              <a:rPr lang="en-US"/>
              <a:t>: </a:t>
            </a:r>
            <a:r>
              <a:rPr lang="en-US" err="1"/>
              <a:t>Müşteri</a:t>
            </a:r>
            <a:r>
              <a:rPr lang="en-US"/>
              <a:t> ID, NAT ID, GSM </a:t>
            </a:r>
            <a:r>
              <a:rPr lang="en-US" err="1"/>
              <a:t>numarası</a:t>
            </a:r>
            <a:r>
              <a:rPr lang="en-US"/>
              <a:t>, ad, </a:t>
            </a:r>
            <a:r>
              <a:rPr lang="en-US" err="1"/>
              <a:t>soyad</a:t>
            </a:r>
            <a:r>
              <a:rPr lang="en-US"/>
              <a:t>, </a:t>
            </a:r>
            <a:r>
              <a:rPr lang="en-US" err="1"/>
              <a:t>ve</a:t>
            </a:r>
            <a:r>
              <a:rPr lang="en-US"/>
              <a:t> </a:t>
            </a:r>
            <a:r>
              <a:rPr lang="en-US" err="1"/>
              <a:t>hesap</a:t>
            </a:r>
            <a:r>
              <a:rPr lang="en-US"/>
              <a:t> </a:t>
            </a:r>
            <a:r>
              <a:rPr lang="en-US" err="1"/>
              <a:t>numarası</a:t>
            </a:r>
            <a:r>
              <a:rPr lang="en-US"/>
              <a:t> </a:t>
            </a:r>
            <a:r>
              <a:rPr lang="en-US" err="1"/>
              <a:t>gibi</a:t>
            </a:r>
            <a:r>
              <a:rPr lang="en-US"/>
              <a:t> </a:t>
            </a:r>
            <a:r>
              <a:rPr lang="en-US" err="1"/>
              <a:t>bilgiler</a:t>
            </a:r>
            <a:r>
              <a:rPr lang="en-US"/>
              <a:t> </a:t>
            </a:r>
            <a:r>
              <a:rPr lang="en-US" err="1"/>
              <a:t>yer</a:t>
            </a:r>
            <a:r>
              <a:rPr lang="en-US"/>
              <a:t> </a:t>
            </a:r>
            <a:r>
              <a:rPr lang="en-US" err="1"/>
              <a:t>alır</a:t>
            </a:r>
            <a:r>
              <a:rPr lang="en-US"/>
              <a:t>.</a:t>
            </a:r>
            <a:endParaRPr lang="en-US">
              <a:ea typeface="Calibri"/>
              <a:cs typeface="Calibri"/>
            </a:endParaRPr>
          </a:p>
          <a:p>
            <a:pPr marL="285750" indent="-285750">
              <a:buFont typeface="Arial"/>
              <a:buChar char="•"/>
            </a:pPr>
            <a:r>
              <a:rPr lang="en-US" b="1" err="1"/>
              <a:t>Kayıt</a:t>
            </a:r>
            <a:r>
              <a:rPr lang="en-US" b="1"/>
              <a:t> </a:t>
            </a:r>
            <a:r>
              <a:rPr lang="en-US" b="1" err="1"/>
              <a:t>Bulunamadığında</a:t>
            </a:r>
            <a:r>
              <a:rPr lang="en-US"/>
              <a:t>: "</a:t>
            </a:r>
            <a:r>
              <a:rPr lang="en-US" err="1"/>
              <a:t>Müşteri</a:t>
            </a:r>
            <a:r>
              <a:rPr lang="en-US"/>
              <a:t> </a:t>
            </a:r>
            <a:r>
              <a:rPr lang="en-US" err="1"/>
              <a:t>bulunamadı</a:t>
            </a:r>
            <a:r>
              <a:rPr lang="en-US"/>
              <a:t>! Yeni </a:t>
            </a:r>
            <a:r>
              <a:rPr lang="en-US" err="1"/>
              <a:t>müşteri</a:t>
            </a:r>
            <a:r>
              <a:rPr lang="en-US"/>
              <a:t> </a:t>
            </a:r>
            <a:r>
              <a:rPr lang="en-US" err="1"/>
              <a:t>oluşturmak</a:t>
            </a:r>
            <a:r>
              <a:rPr lang="en-US"/>
              <a:t> </a:t>
            </a:r>
            <a:r>
              <a:rPr lang="en-US" err="1"/>
              <a:t>ister</a:t>
            </a:r>
            <a:r>
              <a:rPr lang="en-US"/>
              <a:t> </a:t>
            </a:r>
            <a:r>
              <a:rPr lang="en-US" err="1"/>
              <a:t>misiniz</a:t>
            </a:r>
            <a:r>
              <a:rPr lang="en-US"/>
              <a:t>?" </a:t>
            </a:r>
            <a:r>
              <a:rPr lang="en-US" err="1"/>
              <a:t>uyarısı</a:t>
            </a:r>
            <a:r>
              <a:rPr lang="en-US"/>
              <a:t> </a:t>
            </a:r>
            <a:r>
              <a:rPr lang="en-US" err="1"/>
              <a:t>ve</a:t>
            </a:r>
            <a:r>
              <a:rPr lang="en-US"/>
              <a:t> '</a:t>
            </a:r>
            <a:r>
              <a:rPr lang="en-US" err="1"/>
              <a:t>Müşteri</a:t>
            </a:r>
            <a:r>
              <a:rPr lang="en-US"/>
              <a:t> </a:t>
            </a:r>
            <a:r>
              <a:rPr lang="en-US" err="1"/>
              <a:t>Oluştur</a:t>
            </a:r>
            <a:r>
              <a:rPr lang="en-US"/>
              <a:t>' </a:t>
            </a:r>
            <a:r>
              <a:rPr lang="en-US" err="1"/>
              <a:t>butonu</a:t>
            </a:r>
            <a:r>
              <a:rPr lang="en-US"/>
              <a:t> </a:t>
            </a:r>
            <a:r>
              <a:rPr lang="en-US" err="1"/>
              <a:t>gösterilir</a:t>
            </a:r>
            <a:r>
              <a:rPr lang="en-US"/>
              <a:t>.</a:t>
            </a:r>
            <a:endParaRPr lang="en-US">
              <a:ea typeface="Calibri"/>
              <a:cs typeface="Calibri"/>
            </a:endParaRPr>
          </a:p>
          <a:p>
            <a:endParaRPr lang="en-US"/>
          </a:p>
          <a:p>
            <a:endParaRPr lang="en-US"/>
          </a:p>
          <a:p>
            <a:r>
              <a:rPr lang="en-US" b="1"/>
              <a:t>4. </a:t>
            </a:r>
            <a:r>
              <a:rPr lang="en-US" b="1" err="1"/>
              <a:t>İşlevsellik</a:t>
            </a:r>
            <a:r>
              <a:rPr lang="en-US" b="1"/>
              <a:t> </a:t>
            </a:r>
            <a:r>
              <a:rPr lang="en-US" b="1" err="1"/>
              <a:t>ve</a:t>
            </a:r>
            <a:r>
              <a:rPr lang="en-US" b="1"/>
              <a:t> </a:t>
            </a:r>
            <a:r>
              <a:rPr lang="en-US" b="1" err="1"/>
              <a:t>Kullanıcı</a:t>
            </a:r>
            <a:r>
              <a:rPr lang="en-US" b="1"/>
              <a:t> </a:t>
            </a:r>
            <a:r>
              <a:rPr lang="en-US" b="1" err="1"/>
              <a:t>Deneyimi</a:t>
            </a:r>
            <a:endParaRPr lang="en-US" err="1"/>
          </a:p>
          <a:p>
            <a:pPr marL="285750" indent="-285750">
              <a:buFont typeface="Arial"/>
              <a:buChar char="•"/>
            </a:pPr>
            <a:r>
              <a:rPr lang="en-US" b="1"/>
              <a:t>Butonlar</a:t>
            </a:r>
            <a:r>
              <a:rPr lang="en-US"/>
              <a:t>: "Arama" </a:t>
            </a:r>
            <a:r>
              <a:rPr lang="en-US" err="1"/>
              <a:t>butonu</a:t>
            </a:r>
            <a:r>
              <a:rPr lang="en-US"/>
              <a:t>, </a:t>
            </a:r>
            <a:r>
              <a:rPr lang="en-US" err="1"/>
              <a:t>herhangi</a:t>
            </a:r>
            <a:r>
              <a:rPr lang="en-US"/>
              <a:t> </a:t>
            </a:r>
            <a:r>
              <a:rPr lang="en-US" err="1"/>
              <a:t>bir</a:t>
            </a:r>
            <a:r>
              <a:rPr lang="en-US"/>
              <a:t> </a:t>
            </a:r>
            <a:r>
              <a:rPr lang="en-US" err="1"/>
              <a:t>alan</a:t>
            </a:r>
            <a:r>
              <a:rPr lang="en-US"/>
              <a:t> </a:t>
            </a:r>
            <a:r>
              <a:rPr lang="en-US" err="1"/>
              <a:t>doldurulana</a:t>
            </a:r>
            <a:r>
              <a:rPr lang="en-US"/>
              <a:t> </a:t>
            </a:r>
            <a:r>
              <a:rPr lang="en-US" err="1"/>
              <a:t>kadar</a:t>
            </a:r>
            <a:r>
              <a:rPr lang="en-US"/>
              <a:t> </a:t>
            </a:r>
            <a:r>
              <a:rPr lang="en-US" err="1"/>
              <a:t>pasif</a:t>
            </a:r>
            <a:r>
              <a:rPr lang="en-US"/>
              <a:t> </a:t>
            </a:r>
            <a:r>
              <a:rPr lang="en-US" err="1"/>
              <a:t>kalır</a:t>
            </a:r>
            <a:r>
              <a:rPr lang="en-US"/>
              <a:t>; "</a:t>
            </a:r>
            <a:r>
              <a:rPr lang="en-US" err="1"/>
              <a:t>Tümünü</a:t>
            </a:r>
            <a:r>
              <a:rPr lang="en-US"/>
              <a:t> </a:t>
            </a:r>
            <a:r>
              <a:rPr lang="en-US" err="1"/>
              <a:t>Temizle</a:t>
            </a:r>
            <a:r>
              <a:rPr lang="en-US"/>
              <a:t>" </a:t>
            </a:r>
            <a:r>
              <a:rPr lang="en-US" err="1"/>
              <a:t>butonu</a:t>
            </a:r>
            <a:r>
              <a:rPr lang="en-US"/>
              <a:t> </a:t>
            </a:r>
            <a:r>
              <a:rPr lang="en-US" err="1"/>
              <a:t>tüm</a:t>
            </a:r>
            <a:r>
              <a:rPr lang="en-US"/>
              <a:t> </a:t>
            </a:r>
            <a:r>
              <a:rPr lang="en-US" err="1"/>
              <a:t>alanları</a:t>
            </a:r>
            <a:r>
              <a:rPr lang="en-US"/>
              <a:t> </a:t>
            </a:r>
            <a:r>
              <a:rPr lang="en-US" err="1"/>
              <a:t>temizlemek</a:t>
            </a:r>
            <a:r>
              <a:rPr lang="en-US"/>
              <a:t> </a:t>
            </a:r>
            <a:r>
              <a:rPr lang="en-US" err="1"/>
              <a:t>için</a:t>
            </a:r>
            <a:r>
              <a:rPr lang="en-US"/>
              <a:t> </a:t>
            </a:r>
            <a:r>
              <a:rPr lang="en-US" err="1"/>
              <a:t>kullanılır</a:t>
            </a:r>
            <a:r>
              <a:rPr lang="en-US"/>
              <a:t>.</a:t>
            </a:r>
            <a:endParaRPr lang="en-US">
              <a:ea typeface="Calibri"/>
              <a:cs typeface="Calibri"/>
            </a:endParaRPr>
          </a:p>
          <a:p>
            <a:pPr marL="285750" indent="-285750">
              <a:buFont typeface="Arial"/>
              <a:buChar char="•"/>
            </a:pPr>
            <a:r>
              <a:rPr lang="en-US" b="1" err="1"/>
              <a:t>Kullanıcı</a:t>
            </a:r>
            <a:r>
              <a:rPr lang="en-US" b="1"/>
              <a:t> Geri </a:t>
            </a:r>
            <a:r>
              <a:rPr lang="en-US" b="1" err="1"/>
              <a:t>Bildirimi</a:t>
            </a:r>
            <a:r>
              <a:rPr lang="en-US"/>
              <a:t>: </a:t>
            </a:r>
            <a:r>
              <a:rPr lang="en-US" err="1"/>
              <a:t>Hatalı</a:t>
            </a:r>
            <a:r>
              <a:rPr lang="en-US"/>
              <a:t> </a:t>
            </a:r>
            <a:r>
              <a:rPr lang="en-US" err="1"/>
              <a:t>veri</a:t>
            </a:r>
            <a:r>
              <a:rPr lang="en-US"/>
              <a:t> </a:t>
            </a:r>
            <a:r>
              <a:rPr lang="en-US" err="1"/>
              <a:t>girişi</a:t>
            </a:r>
            <a:r>
              <a:rPr lang="en-US"/>
              <a:t> </a:t>
            </a:r>
            <a:r>
              <a:rPr lang="en-US" err="1"/>
              <a:t>veya</a:t>
            </a:r>
            <a:r>
              <a:rPr lang="en-US"/>
              <a:t> </a:t>
            </a:r>
            <a:r>
              <a:rPr lang="en-US" err="1"/>
              <a:t>eksik</a:t>
            </a:r>
            <a:r>
              <a:rPr lang="en-US"/>
              <a:t> </a:t>
            </a:r>
            <a:r>
              <a:rPr lang="en-US" err="1"/>
              <a:t>alanlarda</a:t>
            </a:r>
            <a:r>
              <a:rPr lang="en-US"/>
              <a:t> </a:t>
            </a:r>
            <a:r>
              <a:rPr lang="en-US" err="1"/>
              <a:t>kullanıcıya</a:t>
            </a:r>
            <a:r>
              <a:rPr lang="en-US"/>
              <a:t> </a:t>
            </a:r>
            <a:r>
              <a:rPr lang="en-US" err="1"/>
              <a:t>anında</a:t>
            </a:r>
            <a:r>
              <a:rPr lang="en-US"/>
              <a:t> </a:t>
            </a:r>
            <a:r>
              <a:rPr lang="en-US" err="1"/>
              <a:t>hata</a:t>
            </a:r>
            <a:r>
              <a:rPr lang="en-US"/>
              <a:t> </a:t>
            </a:r>
            <a:r>
              <a:rPr lang="en-US" err="1"/>
              <a:t>mesajları</a:t>
            </a:r>
            <a:r>
              <a:rPr lang="en-US"/>
              <a:t> </a:t>
            </a:r>
            <a:r>
              <a:rPr lang="en-US" err="1"/>
              <a:t>gösterilir</a:t>
            </a:r>
            <a:r>
              <a:rPr lang="en-US"/>
              <a:t>, </a:t>
            </a:r>
            <a:r>
              <a:rPr lang="en-US" err="1"/>
              <a:t>böylece</a:t>
            </a:r>
            <a:r>
              <a:rPr lang="en-US"/>
              <a:t> </a:t>
            </a:r>
            <a:r>
              <a:rPr lang="en-US" err="1"/>
              <a:t>arama</a:t>
            </a:r>
            <a:r>
              <a:rPr lang="en-US"/>
              <a:t> </a:t>
            </a:r>
            <a:r>
              <a:rPr lang="en-US" err="1"/>
              <a:t>işlemi</a:t>
            </a:r>
            <a:r>
              <a:rPr lang="en-US"/>
              <a:t> </a:t>
            </a:r>
            <a:r>
              <a:rPr lang="en-US" err="1"/>
              <a:t>verimli</a:t>
            </a:r>
            <a:r>
              <a:rPr lang="en-US"/>
              <a:t> </a:t>
            </a:r>
            <a:r>
              <a:rPr lang="en-US" err="1"/>
              <a:t>ve</a:t>
            </a:r>
            <a:r>
              <a:rPr lang="en-US"/>
              <a:t> </a:t>
            </a:r>
            <a:r>
              <a:rPr lang="en-US" err="1"/>
              <a:t>doğru</a:t>
            </a:r>
            <a:r>
              <a:rPr lang="en-US"/>
              <a:t> </a:t>
            </a:r>
            <a:r>
              <a:rPr lang="en-US" err="1"/>
              <a:t>şekilde</a:t>
            </a:r>
            <a:r>
              <a:rPr lang="en-US"/>
              <a:t> </a:t>
            </a:r>
            <a:r>
              <a:rPr lang="en-US" err="1"/>
              <a:t>yapılır</a:t>
            </a:r>
            <a:r>
              <a:rPr lang="en-US"/>
              <a:t>.</a:t>
            </a:r>
            <a:endParaRPr lang="en-US">
              <a:ea typeface="Calibri"/>
              <a:cs typeface="Calibri"/>
            </a:endParaRPr>
          </a:p>
          <a:p>
            <a:endParaRPr lang="en-US"/>
          </a:p>
          <a:p>
            <a:endParaRPr lang="en-US"/>
          </a:p>
          <a:p>
            <a:r>
              <a:rPr lang="en-US"/>
              <a:t>Bu </a:t>
            </a:r>
            <a:r>
              <a:rPr lang="en-US" err="1"/>
              <a:t>özellik</a:t>
            </a:r>
            <a:r>
              <a:rPr lang="en-US"/>
              <a:t>, </a:t>
            </a:r>
            <a:r>
              <a:rPr lang="en-US" err="1"/>
              <a:t>kullanıcıların</a:t>
            </a:r>
            <a:r>
              <a:rPr lang="en-US"/>
              <a:t> </a:t>
            </a:r>
            <a:r>
              <a:rPr lang="en-US" err="1"/>
              <a:t>müşteri</a:t>
            </a:r>
            <a:r>
              <a:rPr lang="en-US"/>
              <a:t> </a:t>
            </a:r>
            <a:r>
              <a:rPr lang="en-US" err="1"/>
              <a:t>bilgilerine</a:t>
            </a:r>
            <a:r>
              <a:rPr lang="en-US"/>
              <a:t> </a:t>
            </a:r>
            <a:r>
              <a:rPr lang="en-US" err="1"/>
              <a:t>hızlı</a:t>
            </a:r>
            <a:r>
              <a:rPr lang="en-US"/>
              <a:t> </a:t>
            </a:r>
            <a:r>
              <a:rPr lang="en-US" err="1"/>
              <a:t>bir</a:t>
            </a:r>
            <a:r>
              <a:rPr lang="en-US"/>
              <a:t> </a:t>
            </a:r>
            <a:r>
              <a:rPr lang="en-US" err="1"/>
              <a:t>şekilde</a:t>
            </a:r>
            <a:r>
              <a:rPr lang="en-US"/>
              <a:t> </a:t>
            </a:r>
            <a:r>
              <a:rPr lang="en-US" err="1"/>
              <a:t>ulaşmalarını</a:t>
            </a:r>
            <a:r>
              <a:rPr lang="en-US"/>
              <a:t> </a:t>
            </a:r>
            <a:r>
              <a:rPr lang="en-US" err="1"/>
              <a:t>sağlarken</a:t>
            </a:r>
            <a:r>
              <a:rPr lang="en-US"/>
              <a:t>, </a:t>
            </a:r>
            <a:r>
              <a:rPr lang="en-US" err="1"/>
              <a:t>veri</a:t>
            </a:r>
            <a:r>
              <a:rPr lang="en-US"/>
              <a:t> </a:t>
            </a:r>
            <a:r>
              <a:rPr lang="en-US" err="1"/>
              <a:t>doğruluğunu</a:t>
            </a:r>
            <a:r>
              <a:rPr lang="en-US"/>
              <a:t> </a:t>
            </a:r>
            <a:r>
              <a:rPr lang="en-US" err="1"/>
              <a:t>ve</a:t>
            </a:r>
            <a:r>
              <a:rPr lang="en-US"/>
              <a:t> </a:t>
            </a:r>
            <a:r>
              <a:rPr lang="en-US" err="1"/>
              <a:t>kullanıcı</a:t>
            </a:r>
            <a:r>
              <a:rPr lang="en-US"/>
              <a:t> </a:t>
            </a:r>
            <a:r>
              <a:rPr lang="en-US" err="1"/>
              <a:t>deneyimini</a:t>
            </a:r>
            <a:r>
              <a:rPr lang="en-US"/>
              <a:t> </a:t>
            </a:r>
            <a:r>
              <a:rPr lang="en-US" err="1"/>
              <a:t>en</a:t>
            </a:r>
            <a:r>
              <a:rPr lang="en-US"/>
              <a:t> </a:t>
            </a:r>
            <a:r>
              <a:rPr lang="en-US" err="1"/>
              <a:t>üst</a:t>
            </a:r>
            <a:r>
              <a:rPr lang="en-US"/>
              <a:t> </a:t>
            </a:r>
            <a:r>
              <a:rPr lang="en-US" err="1"/>
              <a:t>seviyede</a:t>
            </a:r>
            <a:r>
              <a:rPr lang="en-US"/>
              <a:t> </a:t>
            </a:r>
            <a:r>
              <a:rPr lang="en-US" err="1"/>
              <a:t>tutmak</a:t>
            </a:r>
            <a:r>
              <a:rPr lang="en-US"/>
              <a:t> </a:t>
            </a:r>
            <a:r>
              <a:rPr lang="en-US" err="1"/>
              <a:t>amacıyla</a:t>
            </a:r>
            <a:r>
              <a:rPr lang="en-US"/>
              <a:t> optimize </a:t>
            </a:r>
            <a:r>
              <a:rPr lang="en-US" err="1"/>
              <a:t>edilmiştir</a:t>
            </a:r>
            <a:r>
              <a:rPr lang="en-US"/>
              <a:t>.</a:t>
            </a:r>
            <a:endParaRPr lang="en-US">
              <a:ea typeface="Calibri"/>
              <a:cs typeface="Calibri"/>
            </a:endParaRPr>
          </a:p>
          <a:p>
            <a:endParaRPr lang="en-US">
              <a:ea typeface="Calibri"/>
              <a:cs typeface="Calibri"/>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15</a:t>
            </a:fld>
            <a:endParaRPr lang="en-US"/>
          </a:p>
        </p:txBody>
      </p:sp>
    </p:spTree>
    <p:extLst>
      <p:ext uri="{BB962C8B-B14F-4D97-AF65-F5344CB8AC3E}">
        <p14:creationId xmlns:p14="http://schemas.microsoft.com/office/powerpoint/2010/main" val="300278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ajendamızda</a:t>
            </a:r>
            <a:r>
              <a:rPr lang="en-US"/>
              <a:t> ilk </a:t>
            </a:r>
            <a:r>
              <a:rPr lang="en-US" err="1"/>
              <a:t>olarak</a:t>
            </a:r>
            <a:r>
              <a:rPr lang="en-US"/>
              <a:t> </a:t>
            </a:r>
            <a:r>
              <a:rPr lang="en-US" err="1"/>
              <a:t>ekibimizi</a:t>
            </a:r>
            <a:r>
              <a:rPr lang="en-US"/>
              <a:t> </a:t>
            </a:r>
            <a:r>
              <a:rPr lang="en-US" err="1"/>
              <a:t>tanıyoruz</a:t>
            </a:r>
            <a:r>
              <a:rPr lang="en-US"/>
              <a:t>. </a:t>
            </a:r>
            <a:r>
              <a:rPr lang="en-US" err="1"/>
              <a:t>Ardından</a:t>
            </a:r>
            <a:r>
              <a:rPr lang="en-US"/>
              <a:t> </a:t>
            </a:r>
            <a:r>
              <a:rPr lang="en-US" err="1"/>
              <a:t>crm</a:t>
            </a:r>
            <a:r>
              <a:rPr lang="en-US"/>
              <a:t> </a:t>
            </a:r>
            <a:r>
              <a:rPr lang="en-US" err="1"/>
              <a:t>sistem</a:t>
            </a:r>
            <a:r>
              <a:rPr lang="en-US"/>
              <a:t> </a:t>
            </a:r>
            <a:r>
              <a:rPr lang="en-US" err="1"/>
              <a:t>nedir</a:t>
            </a:r>
            <a:r>
              <a:rPr lang="en-US"/>
              <a:t>? Telco </a:t>
            </a:r>
            <a:r>
              <a:rPr lang="en-US" err="1"/>
              <a:t>domainin</a:t>
            </a:r>
            <a:r>
              <a:rPr lang="en-US"/>
              <a:t> de </a:t>
            </a:r>
            <a:r>
              <a:rPr lang="en-US" err="1"/>
              <a:t>crm</a:t>
            </a:r>
            <a:r>
              <a:rPr lang="en-US"/>
              <a:t> </a:t>
            </a:r>
            <a:r>
              <a:rPr lang="en-US" err="1"/>
              <a:t>sistemlerin</a:t>
            </a:r>
            <a:r>
              <a:rPr lang="en-US"/>
              <a:t> </a:t>
            </a:r>
            <a:r>
              <a:rPr lang="en-US" err="1"/>
              <a:t>yararlarından</a:t>
            </a:r>
            <a:r>
              <a:rPr lang="en-US"/>
              <a:t> </a:t>
            </a:r>
            <a:r>
              <a:rPr lang="en-US" err="1"/>
              <a:t>bahsedeceğiz</a:t>
            </a:r>
            <a:r>
              <a:rPr lang="en-US"/>
              <a:t>, </a:t>
            </a:r>
            <a:r>
              <a:rPr lang="en-US" err="1"/>
              <a:t>projemiz</a:t>
            </a:r>
            <a:r>
              <a:rPr lang="en-US"/>
              <a:t> </a:t>
            </a:r>
            <a:r>
              <a:rPr lang="en-US" err="1"/>
              <a:t>kapsamında</a:t>
            </a:r>
            <a:r>
              <a:rPr lang="en-US"/>
              <a:t> B2C </a:t>
            </a:r>
            <a:r>
              <a:rPr lang="en-US" err="1"/>
              <a:t>için</a:t>
            </a:r>
            <a:r>
              <a:rPr lang="en-US"/>
              <a:t> </a:t>
            </a:r>
            <a:r>
              <a:rPr lang="en-US" err="1"/>
              <a:t>belirlenen</a:t>
            </a:r>
            <a:r>
              <a:rPr lang="en-US"/>
              <a:t> 2 </a:t>
            </a:r>
            <a:r>
              <a:rPr lang="en-US" err="1"/>
              <a:t>fonksiyonel</a:t>
            </a:r>
            <a:r>
              <a:rPr lang="en-US"/>
              <a:t> </a:t>
            </a:r>
            <a:r>
              <a:rPr lang="en-US" err="1"/>
              <a:t>ister</a:t>
            </a:r>
            <a:r>
              <a:rPr lang="en-US"/>
              <a:t> </a:t>
            </a:r>
            <a:r>
              <a:rPr lang="en-US" err="1"/>
              <a:t>üzerinden</a:t>
            </a:r>
            <a:r>
              <a:rPr lang="en-US"/>
              <a:t> </a:t>
            </a:r>
            <a:r>
              <a:rPr lang="en-US" err="1"/>
              <a:t>proje</a:t>
            </a:r>
            <a:r>
              <a:rPr lang="en-US"/>
              <a:t> </a:t>
            </a:r>
            <a:r>
              <a:rPr lang="en-US" err="1"/>
              <a:t>ekibimiz</a:t>
            </a:r>
            <a:r>
              <a:rPr lang="en-US"/>
              <a:t> </a:t>
            </a:r>
            <a:r>
              <a:rPr lang="en-US" err="1"/>
              <a:t>tarafından</a:t>
            </a:r>
            <a:r>
              <a:rPr lang="en-US"/>
              <a:t> </a:t>
            </a:r>
            <a:r>
              <a:rPr lang="en-US" err="1"/>
              <a:t>tanıtılıyor</a:t>
            </a:r>
            <a:r>
              <a:rPr lang="en-US"/>
              <a:t> </a:t>
            </a:r>
            <a:r>
              <a:rPr lang="en-US" err="1"/>
              <a:t>olacak</a:t>
            </a:r>
            <a:r>
              <a:rPr lang="en-US"/>
              <a:t>, En son </a:t>
            </a:r>
            <a:r>
              <a:rPr lang="en-US" err="1"/>
              <a:t>soru</a:t>
            </a:r>
            <a:r>
              <a:rPr lang="en-US"/>
              <a:t> </a:t>
            </a:r>
            <a:r>
              <a:rPr lang="en-US" err="1"/>
              <a:t>cevap</a:t>
            </a:r>
            <a:r>
              <a:rPr lang="en-US"/>
              <a:t> </a:t>
            </a:r>
            <a:r>
              <a:rPr lang="en-US" err="1"/>
              <a:t>kısmında</a:t>
            </a:r>
            <a:r>
              <a:rPr lang="en-US"/>
              <a:t> </a:t>
            </a:r>
            <a:r>
              <a:rPr lang="en-US" err="1"/>
              <a:t>sorularınızı</a:t>
            </a:r>
            <a:r>
              <a:rPr lang="en-US"/>
              <a:t> </a:t>
            </a:r>
            <a:r>
              <a:rPr lang="en-US" err="1"/>
              <a:t>yanıtlıyor</a:t>
            </a:r>
            <a:r>
              <a:rPr lang="en-US"/>
              <a:t> </a:t>
            </a:r>
            <a:r>
              <a:rPr lang="en-US" err="1"/>
              <a:t>ve</a:t>
            </a:r>
            <a:r>
              <a:rPr lang="en-US"/>
              <a:t> </a:t>
            </a:r>
            <a:r>
              <a:rPr lang="en-US" err="1"/>
              <a:t>filtrelerini</a:t>
            </a:r>
            <a:r>
              <a:rPr lang="en-US"/>
              <a:t> </a:t>
            </a:r>
            <a:r>
              <a:rPr lang="en-US" err="1"/>
              <a:t>feedbacklerinizi</a:t>
            </a:r>
            <a:r>
              <a:rPr lang="en-US"/>
              <a:t> </a:t>
            </a:r>
            <a:r>
              <a:rPr lang="en-US" err="1"/>
              <a:t>alıyor</a:t>
            </a:r>
            <a:r>
              <a:rPr lang="en-US"/>
              <a:t> </a:t>
            </a:r>
            <a:r>
              <a:rPr lang="en-US" err="1"/>
              <a:t>olacağız</a:t>
            </a:r>
            <a:r>
              <a:rPr lang="en-US"/>
              <a:t>.</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2</a:t>
            </a:fld>
            <a:endParaRPr lang="en-US"/>
          </a:p>
        </p:txBody>
      </p:sp>
    </p:spTree>
    <p:extLst>
      <p:ext uri="{BB962C8B-B14F-4D97-AF65-F5344CB8AC3E}">
        <p14:creationId xmlns:p14="http://schemas.microsoft.com/office/powerpoint/2010/main" val="2782233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İlk olarak analiz </a:t>
            </a:r>
            <a:r>
              <a:rPr lang="en-US" err="1">
                <a:cs typeface="Calibri"/>
              </a:rPr>
              <a:t>ekibimizi</a:t>
            </a:r>
            <a:r>
              <a:rPr lang="en-US">
                <a:cs typeface="Calibri"/>
              </a:rPr>
              <a:t> görüyoruz.</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3</a:t>
            </a:fld>
            <a:endParaRPr lang="en-US"/>
          </a:p>
        </p:txBody>
      </p:sp>
    </p:spTree>
    <p:extLst>
      <p:ext uri="{BB962C8B-B14F-4D97-AF65-F5344CB8AC3E}">
        <p14:creationId xmlns:p14="http://schemas.microsoft.com/office/powerpoint/2010/main" val="2539050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Ardından Geliştirme </a:t>
            </a:r>
            <a:r>
              <a:rPr lang="en-US" err="1">
                <a:cs typeface="Calibri"/>
              </a:rPr>
              <a:t>ekibimiz</a:t>
            </a:r>
            <a:endParaRPr lang="en-US">
              <a:cs typeface="Calibri"/>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4</a:t>
            </a:fld>
            <a:endParaRPr lang="en-US"/>
          </a:p>
        </p:txBody>
      </p:sp>
    </p:spTree>
    <p:extLst>
      <p:ext uri="{BB962C8B-B14F-4D97-AF65-F5344CB8AC3E}">
        <p14:creationId xmlns:p14="http://schemas.microsoft.com/office/powerpoint/2010/main" val="256261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Ve son olarak  test </a:t>
            </a:r>
            <a:r>
              <a:rPr lang="en-US" err="1">
                <a:cs typeface="Calibri"/>
              </a:rPr>
              <a:t>ekibimiz</a:t>
            </a:r>
            <a:endParaRPr lang="en-US">
              <a:cs typeface="Calibri"/>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5</a:t>
            </a:fld>
            <a:endParaRPr lang="en-US"/>
          </a:p>
        </p:txBody>
      </p:sp>
    </p:spTree>
    <p:extLst>
      <p:ext uri="{BB962C8B-B14F-4D97-AF65-F5344CB8AC3E}">
        <p14:creationId xmlns:p14="http://schemas.microsoft.com/office/powerpoint/2010/main" val="933644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Müşteri</a:t>
            </a:r>
            <a:r>
              <a:rPr lang="en-US"/>
              <a:t> </a:t>
            </a:r>
            <a:r>
              <a:rPr lang="en-US" err="1"/>
              <a:t>ilişkileri</a:t>
            </a:r>
            <a:r>
              <a:rPr lang="en-US"/>
              <a:t> </a:t>
            </a:r>
            <a:r>
              <a:rPr lang="en-US" err="1"/>
              <a:t>yönetim</a:t>
            </a:r>
            <a:r>
              <a:rPr lang="en-US"/>
              <a:t> </a:t>
            </a:r>
            <a:r>
              <a:rPr lang="en-US" err="1"/>
              <a:t>sistemleri</a:t>
            </a:r>
            <a:r>
              <a:rPr lang="en-US"/>
              <a:t> </a:t>
            </a:r>
            <a:r>
              <a:rPr lang="en-US" err="1"/>
              <a:t>bu</a:t>
            </a:r>
            <a:r>
              <a:rPr lang="en-US"/>
              <a:t> </a:t>
            </a:r>
            <a:r>
              <a:rPr lang="en-US" err="1"/>
              <a:t>yazılımlar</a:t>
            </a:r>
            <a:r>
              <a:rPr lang="en-US"/>
              <a:t> </a:t>
            </a:r>
            <a:r>
              <a:rPr lang="en-US" err="1"/>
              <a:t>sayesinde</a:t>
            </a:r>
            <a:r>
              <a:rPr lang="en-US"/>
              <a:t> </a:t>
            </a:r>
            <a:r>
              <a:rPr lang="en-US" err="1"/>
              <a:t>müşterilerin</a:t>
            </a:r>
            <a:r>
              <a:rPr lang="en-US"/>
              <a:t> </a:t>
            </a:r>
            <a:r>
              <a:rPr lang="en-US" err="1"/>
              <a:t>bilgileri</a:t>
            </a:r>
            <a:r>
              <a:rPr lang="en-US"/>
              <a:t> </a:t>
            </a:r>
            <a:r>
              <a:rPr lang="en-US" err="1"/>
              <a:t>toplanır</a:t>
            </a:r>
            <a:r>
              <a:rPr lang="en-US"/>
              <a:t> </a:t>
            </a:r>
            <a:r>
              <a:rPr lang="en-US" err="1"/>
              <a:t>saklanır</a:t>
            </a:r>
            <a:r>
              <a:rPr lang="en-US"/>
              <a:t> </a:t>
            </a:r>
            <a:r>
              <a:rPr lang="en-US" err="1"/>
              <a:t>ve</a:t>
            </a:r>
            <a:r>
              <a:rPr lang="en-US"/>
              <a:t> </a:t>
            </a:r>
            <a:r>
              <a:rPr lang="en-US" err="1"/>
              <a:t>analiz</a:t>
            </a:r>
            <a:r>
              <a:rPr lang="en-US"/>
              <a:t> </a:t>
            </a:r>
            <a:r>
              <a:rPr lang="en-US" err="1"/>
              <a:t>edilir.Ve.Işletmelerin</a:t>
            </a:r>
            <a:r>
              <a:rPr lang="en-US"/>
              <a:t> </a:t>
            </a:r>
            <a:r>
              <a:rPr lang="en-US" err="1"/>
              <a:t>müşteri</a:t>
            </a:r>
            <a:r>
              <a:rPr lang="en-US"/>
              <a:t> </a:t>
            </a:r>
            <a:r>
              <a:rPr lang="en-US" err="1"/>
              <a:t>ilişkilerini</a:t>
            </a:r>
            <a:r>
              <a:rPr lang="en-US"/>
              <a:t> </a:t>
            </a:r>
            <a:r>
              <a:rPr lang="en-US" err="1"/>
              <a:t>daha</a:t>
            </a:r>
            <a:r>
              <a:rPr lang="en-US"/>
              <a:t> </a:t>
            </a:r>
            <a:r>
              <a:rPr lang="en-US" err="1"/>
              <a:t>verimli</a:t>
            </a:r>
            <a:r>
              <a:rPr lang="en-US"/>
              <a:t> </a:t>
            </a:r>
            <a:r>
              <a:rPr lang="en-US" err="1"/>
              <a:t>yönetmesi</a:t>
            </a:r>
            <a:r>
              <a:rPr lang="en-US"/>
              <a:t> </a:t>
            </a:r>
            <a:r>
              <a:rPr lang="en-US" err="1"/>
              <a:t>sağlanır</a:t>
            </a:r>
            <a:r>
              <a:rPr lang="en-US"/>
              <a:t>.</a:t>
            </a:r>
          </a:p>
          <a:p>
            <a:r>
              <a:rPr lang="en-US" err="1"/>
              <a:t>Bahsettiğimiz</a:t>
            </a:r>
            <a:r>
              <a:rPr lang="en-US"/>
              <a:t> </a:t>
            </a:r>
            <a:r>
              <a:rPr lang="en-US" err="1"/>
              <a:t>gibi</a:t>
            </a:r>
            <a:r>
              <a:rPr lang="en-US"/>
              <a:t> </a:t>
            </a:r>
            <a:r>
              <a:rPr lang="en-US" err="1"/>
              <a:t>müşteri</a:t>
            </a:r>
            <a:r>
              <a:rPr lang="en-US"/>
              <a:t> </a:t>
            </a:r>
            <a:r>
              <a:rPr lang="en-US" err="1"/>
              <a:t>verilerinin</a:t>
            </a:r>
            <a:r>
              <a:rPr lang="en-US"/>
              <a:t> </a:t>
            </a:r>
            <a:r>
              <a:rPr lang="en-US" err="1"/>
              <a:t>tek</a:t>
            </a:r>
            <a:r>
              <a:rPr lang="en-US"/>
              <a:t> </a:t>
            </a:r>
            <a:r>
              <a:rPr lang="en-US" err="1"/>
              <a:t>bir</a:t>
            </a:r>
            <a:r>
              <a:rPr lang="en-US"/>
              <a:t> </a:t>
            </a:r>
            <a:r>
              <a:rPr lang="en-US" err="1"/>
              <a:t>hubta</a:t>
            </a:r>
            <a:r>
              <a:rPr lang="en-US"/>
              <a:t> </a:t>
            </a:r>
            <a:r>
              <a:rPr lang="en-US" err="1"/>
              <a:t>birleştirilmesi</a:t>
            </a:r>
            <a:r>
              <a:rPr lang="en-US"/>
              <a:t>,</a:t>
            </a:r>
            <a:endParaRPr lang="en-US">
              <a:cs typeface="Calibri"/>
            </a:endParaRPr>
          </a:p>
          <a:p>
            <a:r>
              <a:rPr lang="en-US" err="1"/>
              <a:t>bu</a:t>
            </a:r>
            <a:r>
              <a:rPr lang="en-US"/>
              <a:t> </a:t>
            </a:r>
            <a:r>
              <a:rPr lang="en-US" err="1"/>
              <a:t>sayede</a:t>
            </a:r>
            <a:r>
              <a:rPr lang="en-US"/>
              <a:t> </a:t>
            </a:r>
            <a:r>
              <a:rPr lang="en-US" err="1"/>
              <a:t>kişiselleştirilmiş</a:t>
            </a:r>
            <a:r>
              <a:rPr lang="en-US"/>
              <a:t> </a:t>
            </a:r>
            <a:r>
              <a:rPr lang="en-US" err="1"/>
              <a:t>servislerin</a:t>
            </a:r>
            <a:r>
              <a:rPr lang="en-US"/>
              <a:t> </a:t>
            </a:r>
            <a:r>
              <a:rPr lang="en-US" err="1"/>
              <a:t>sunularak</a:t>
            </a:r>
            <a:r>
              <a:rPr lang="en-US"/>
              <a:t> </a:t>
            </a:r>
            <a:r>
              <a:rPr lang="en-US" err="1"/>
              <a:t>müşteri</a:t>
            </a:r>
            <a:r>
              <a:rPr lang="en-US"/>
              <a:t> </a:t>
            </a:r>
            <a:r>
              <a:rPr lang="en-US" err="1"/>
              <a:t>memnuniyetinin</a:t>
            </a:r>
            <a:r>
              <a:rPr lang="en-US"/>
              <a:t> </a:t>
            </a:r>
            <a:r>
              <a:rPr lang="en-US" err="1"/>
              <a:t>arttırılması</a:t>
            </a:r>
            <a:r>
              <a:rPr lang="en-US"/>
              <a:t>,</a:t>
            </a:r>
            <a:endParaRPr lang="en-US">
              <a:cs typeface="Calibri"/>
            </a:endParaRPr>
          </a:p>
          <a:p>
            <a:r>
              <a:rPr lang="en-US" err="1"/>
              <a:t>satış</a:t>
            </a:r>
            <a:r>
              <a:rPr lang="en-US"/>
              <a:t> </a:t>
            </a:r>
            <a:r>
              <a:rPr lang="en-US" err="1"/>
              <a:t>ve</a:t>
            </a:r>
            <a:r>
              <a:rPr lang="en-US"/>
              <a:t> </a:t>
            </a:r>
            <a:r>
              <a:rPr lang="en-US" err="1"/>
              <a:t>pazarlama</a:t>
            </a:r>
            <a:r>
              <a:rPr lang="en-US"/>
              <a:t> </a:t>
            </a:r>
            <a:r>
              <a:rPr lang="en-US" err="1"/>
              <a:t>süreçlerinin</a:t>
            </a:r>
            <a:r>
              <a:rPr lang="en-US"/>
              <a:t> optimize </a:t>
            </a:r>
            <a:r>
              <a:rPr lang="en-US" err="1"/>
              <a:t>edilmesi</a:t>
            </a:r>
            <a:r>
              <a:rPr lang="en-US"/>
              <a:t> </a:t>
            </a:r>
            <a:r>
              <a:rPr lang="en-US" err="1"/>
              <a:t>sağlanır</a:t>
            </a:r>
            <a:r>
              <a:rPr lang="en-US"/>
              <a:t>.</a:t>
            </a:r>
            <a:endParaRPr lang="en-US">
              <a:cs typeface="Calibri"/>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6</a:t>
            </a:fld>
            <a:endParaRPr lang="en-US"/>
          </a:p>
        </p:txBody>
      </p:sp>
    </p:spTree>
    <p:extLst>
      <p:ext uri="{BB962C8B-B14F-4D97-AF65-F5344CB8AC3E}">
        <p14:creationId xmlns:p14="http://schemas.microsoft.com/office/powerpoint/2010/main" val="400865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Telco </a:t>
            </a:r>
            <a:r>
              <a:rPr lang="en-US" err="1"/>
              <a:t>domaininde</a:t>
            </a:r>
            <a:r>
              <a:rPr lang="en-US"/>
              <a:t> CRM </a:t>
            </a:r>
            <a:r>
              <a:rPr lang="en-US" err="1"/>
              <a:t>sistemin</a:t>
            </a:r>
            <a:r>
              <a:rPr lang="en-US"/>
              <a:t> </a:t>
            </a:r>
            <a:r>
              <a:rPr lang="en-US" err="1"/>
              <a:t>faydalarına</a:t>
            </a:r>
            <a:r>
              <a:rPr lang="en-US"/>
              <a:t> </a:t>
            </a:r>
            <a:r>
              <a:rPr lang="en-US" err="1"/>
              <a:t>burada</a:t>
            </a:r>
            <a:r>
              <a:rPr lang="en-US"/>
              <a:t> </a:t>
            </a:r>
            <a:r>
              <a:rPr lang="en-US" err="1"/>
              <a:t>kısaca</a:t>
            </a:r>
            <a:r>
              <a:rPr lang="en-US"/>
              <a:t> </a:t>
            </a:r>
            <a:r>
              <a:rPr lang="en-US" err="1"/>
              <a:t>değinmek</a:t>
            </a:r>
            <a:r>
              <a:rPr lang="en-US"/>
              <a:t> </a:t>
            </a:r>
            <a:r>
              <a:rPr lang="en-US" err="1"/>
              <a:t>istiyorum</a:t>
            </a:r>
            <a:r>
              <a:rPr lang="en-US"/>
              <a:t>. </a:t>
            </a:r>
            <a:r>
              <a:rPr lang="en-US" err="1"/>
              <a:t>Örneğin</a:t>
            </a:r>
            <a:endParaRPr lang="en-US"/>
          </a:p>
          <a:p>
            <a:r>
              <a:rPr lang="en-US"/>
              <a:t>Büyük </a:t>
            </a:r>
            <a:r>
              <a:rPr lang="en-US" err="1"/>
              <a:t>işletmelerin</a:t>
            </a:r>
            <a:r>
              <a:rPr lang="en-US"/>
              <a:t> </a:t>
            </a:r>
            <a:r>
              <a:rPr lang="en-US" err="1"/>
              <a:t>hesaplarının</a:t>
            </a:r>
            <a:r>
              <a:rPr lang="en-US"/>
              <a:t> </a:t>
            </a:r>
            <a:r>
              <a:rPr lang="en-US" err="1"/>
              <a:t>kolay</a:t>
            </a:r>
            <a:r>
              <a:rPr lang="en-US"/>
              <a:t> </a:t>
            </a:r>
            <a:r>
              <a:rPr lang="en-US" err="1"/>
              <a:t>yönetimi</a:t>
            </a:r>
            <a:r>
              <a:rPr lang="en-US"/>
              <a:t>.(</a:t>
            </a:r>
            <a:r>
              <a:rPr lang="en-US" err="1"/>
              <a:t>müşteri</a:t>
            </a:r>
            <a:r>
              <a:rPr lang="en-US"/>
              <a:t> </a:t>
            </a:r>
            <a:r>
              <a:rPr lang="en-US" err="1"/>
              <a:t>analitiği</a:t>
            </a:r>
            <a:r>
              <a:rPr lang="en-US"/>
              <a:t>)</a:t>
            </a:r>
            <a:endParaRPr lang="en-US">
              <a:cs typeface="Calibri"/>
            </a:endParaRPr>
          </a:p>
          <a:p>
            <a:r>
              <a:rPr lang="en-US"/>
              <a:t>.</a:t>
            </a:r>
            <a:r>
              <a:rPr lang="en-US" err="1"/>
              <a:t>Yapay</a:t>
            </a:r>
            <a:r>
              <a:rPr lang="en-US"/>
              <a:t> </a:t>
            </a:r>
            <a:r>
              <a:rPr lang="en-US" err="1"/>
              <a:t>zeka</a:t>
            </a:r>
            <a:r>
              <a:rPr lang="en-US"/>
              <a:t> </a:t>
            </a:r>
            <a:r>
              <a:rPr lang="en-US" err="1"/>
              <a:t>destekli</a:t>
            </a:r>
            <a:r>
              <a:rPr lang="en-US"/>
              <a:t> </a:t>
            </a:r>
            <a:r>
              <a:rPr lang="en-US" err="1"/>
              <a:t>tahmin</a:t>
            </a:r>
            <a:r>
              <a:rPr lang="en-US"/>
              <a:t> </a:t>
            </a:r>
            <a:r>
              <a:rPr lang="en-US" err="1"/>
              <a:t>ve</a:t>
            </a:r>
            <a:r>
              <a:rPr lang="en-US"/>
              <a:t> </a:t>
            </a:r>
            <a:r>
              <a:rPr lang="en-US" err="1"/>
              <a:t>önerilerle</a:t>
            </a:r>
            <a:r>
              <a:rPr lang="en-US"/>
              <a:t>, </a:t>
            </a:r>
            <a:r>
              <a:rPr lang="en-US" err="1"/>
              <a:t>müşteri</a:t>
            </a:r>
            <a:r>
              <a:rPr lang="en-US"/>
              <a:t> </a:t>
            </a:r>
            <a:r>
              <a:rPr lang="en-US" err="1"/>
              <a:t>yolculuğunda</a:t>
            </a:r>
            <a:r>
              <a:rPr lang="en-US"/>
              <a:t> </a:t>
            </a:r>
            <a:r>
              <a:rPr lang="en-US" err="1"/>
              <a:t>kişiselleştirilmiş</a:t>
            </a:r>
            <a:r>
              <a:rPr lang="en-US"/>
              <a:t> </a:t>
            </a:r>
            <a:r>
              <a:rPr lang="en-US" err="1"/>
              <a:t>deneyimler</a:t>
            </a:r>
            <a:r>
              <a:rPr lang="en-US"/>
              <a:t> </a:t>
            </a:r>
            <a:r>
              <a:rPr lang="en-US" err="1"/>
              <a:t>sunması</a:t>
            </a:r>
            <a:r>
              <a:rPr lang="en-US"/>
              <a:t>,  chat bot(</a:t>
            </a:r>
            <a:r>
              <a:rPr lang="en-US" err="1"/>
              <a:t>müşteri</a:t>
            </a:r>
            <a:r>
              <a:rPr lang="en-US"/>
              <a:t> </a:t>
            </a:r>
            <a:r>
              <a:rPr lang="en-US" err="1"/>
              <a:t>hizmetlerinedestek</a:t>
            </a:r>
            <a:r>
              <a:rPr lang="en-US"/>
              <a:t>), </a:t>
            </a:r>
            <a:endParaRPr lang="en-US">
              <a:cs typeface="Calibri"/>
            </a:endParaRPr>
          </a:p>
          <a:p>
            <a:r>
              <a:rPr lang="en-US" err="1"/>
              <a:t>Müşteri</a:t>
            </a:r>
            <a:r>
              <a:rPr lang="en-US"/>
              <a:t> </a:t>
            </a:r>
            <a:r>
              <a:rPr lang="en-US" err="1"/>
              <a:t>sadakati</a:t>
            </a:r>
            <a:r>
              <a:rPr lang="en-US"/>
              <a:t> </a:t>
            </a:r>
            <a:r>
              <a:rPr lang="en-US" err="1"/>
              <a:t>ve</a:t>
            </a:r>
            <a:r>
              <a:rPr lang="en-US"/>
              <a:t> </a:t>
            </a:r>
            <a:r>
              <a:rPr lang="en-US" err="1"/>
              <a:t>elde</a:t>
            </a:r>
            <a:r>
              <a:rPr lang="en-US"/>
              <a:t> </a:t>
            </a:r>
            <a:r>
              <a:rPr lang="en-US" err="1"/>
              <a:t>tutma</a:t>
            </a:r>
            <a:r>
              <a:rPr lang="en-US"/>
              <a:t> </a:t>
            </a:r>
            <a:r>
              <a:rPr lang="en-US" err="1"/>
              <a:t>için</a:t>
            </a:r>
            <a:r>
              <a:rPr lang="en-US"/>
              <a:t> </a:t>
            </a:r>
            <a:r>
              <a:rPr lang="en-US" err="1"/>
              <a:t>etkili</a:t>
            </a:r>
            <a:r>
              <a:rPr lang="en-US"/>
              <a:t> </a:t>
            </a:r>
            <a:r>
              <a:rPr lang="en-US" err="1"/>
              <a:t>iletişim</a:t>
            </a:r>
            <a:r>
              <a:rPr lang="en-US"/>
              <a:t> </a:t>
            </a:r>
            <a:r>
              <a:rPr lang="en-US" err="1"/>
              <a:t>araçları</a:t>
            </a:r>
            <a:r>
              <a:rPr lang="en-US"/>
              <a:t> </a:t>
            </a:r>
            <a:r>
              <a:rPr lang="en-US" err="1"/>
              <a:t>ve</a:t>
            </a:r>
            <a:r>
              <a:rPr lang="en-US"/>
              <a:t> </a:t>
            </a:r>
            <a:r>
              <a:rPr lang="en-US" err="1"/>
              <a:t>hızlı</a:t>
            </a:r>
            <a:r>
              <a:rPr lang="en-US"/>
              <a:t> </a:t>
            </a:r>
            <a:r>
              <a:rPr lang="en-US" err="1"/>
              <a:t>aksiyonlar</a:t>
            </a:r>
            <a:r>
              <a:rPr lang="en-US"/>
              <a:t>.(</a:t>
            </a:r>
            <a:r>
              <a:rPr lang="en-US" err="1"/>
              <a:t>kişiselleştirme</a:t>
            </a:r>
            <a:r>
              <a:rPr lang="en-US"/>
              <a:t>)</a:t>
            </a:r>
            <a:endParaRPr lang="en-US">
              <a:cs typeface="Calibri"/>
            </a:endParaRPr>
          </a:p>
          <a:p>
            <a:r>
              <a:rPr lang="en-US" err="1"/>
              <a:t>Dinamik</a:t>
            </a:r>
            <a:r>
              <a:rPr lang="en-US"/>
              <a:t> </a:t>
            </a:r>
            <a:r>
              <a:rPr lang="en-US" err="1"/>
              <a:t>müşteri</a:t>
            </a:r>
            <a:r>
              <a:rPr lang="en-US"/>
              <a:t> </a:t>
            </a:r>
            <a:r>
              <a:rPr lang="en-US" err="1"/>
              <a:t>desteği</a:t>
            </a:r>
            <a:r>
              <a:rPr lang="en-US"/>
              <a:t> </a:t>
            </a:r>
            <a:r>
              <a:rPr lang="en-US" err="1"/>
              <a:t>ve</a:t>
            </a:r>
            <a:r>
              <a:rPr lang="en-US"/>
              <a:t> </a:t>
            </a:r>
            <a:r>
              <a:rPr lang="en-US" err="1"/>
              <a:t>satış</a:t>
            </a:r>
            <a:r>
              <a:rPr lang="en-US"/>
              <a:t> </a:t>
            </a:r>
            <a:r>
              <a:rPr lang="en-US" err="1"/>
              <a:t>iş</a:t>
            </a:r>
            <a:r>
              <a:rPr lang="en-US"/>
              <a:t> </a:t>
            </a:r>
            <a:r>
              <a:rPr lang="en-US" err="1"/>
              <a:t>akışları</a:t>
            </a:r>
            <a:r>
              <a:rPr lang="en-US"/>
              <a:t> </a:t>
            </a:r>
            <a:r>
              <a:rPr lang="en-US" err="1"/>
              <a:t>için</a:t>
            </a:r>
            <a:r>
              <a:rPr lang="en-US"/>
              <a:t> </a:t>
            </a:r>
            <a:r>
              <a:rPr lang="en-US" err="1"/>
              <a:t>iş</a:t>
            </a:r>
            <a:r>
              <a:rPr lang="en-US"/>
              <a:t> </a:t>
            </a:r>
            <a:r>
              <a:rPr lang="en-US" err="1"/>
              <a:t>akışı</a:t>
            </a:r>
            <a:r>
              <a:rPr lang="en-US"/>
              <a:t> </a:t>
            </a:r>
            <a:r>
              <a:rPr lang="en-US" err="1"/>
              <a:t>otomasyonu</a:t>
            </a:r>
            <a:r>
              <a:rPr lang="en-US"/>
              <a:t>. Gibi </a:t>
            </a:r>
            <a:r>
              <a:rPr lang="en-US" err="1"/>
              <a:t>pek</a:t>
            </a:r>
            <a:r>
              <a:rPr lang="en-US"/>
              <a:t> </a:t>
            </a:r>
            <a:r>
              <a:rPr lang="en-US" err="1"/>
              <a:t>çok</a:t>
            </a:r>
            <a:r>
              <a:rPr lang="en-US"/>
              <a:t> </a:t>
            </a:r>
            <a:r>
              <a:rPr lang="en-US" err="1"/>
              <a:t>faydası</a:t>
            </a:r>
            <a:r>
              <a:rPr lang="en-US"/>
              <a:t> </a:t>
            </a:r>
            <a:r>
              <a:rPr lang="en-US" err="1"/>
              <a:t>mevcut</a:t>
            </a:r>
            <a:r>
              <a:rPr lang="en-US"/>
              <a:t>.</a:t>
            </a:r>
            <a:endParaRPr lang="en-US">
              <a:cs typeface="Calibri"/>
            </a:endParaRPr>
          </a:p>
          <a:p>
            <a:endParaRPr lang="en-US"/>
          </a:p>
          <a:p>
            <a:r>
              <a:rPr lang="en-US"/>
              <a:t>1)</a:t>
            </a:r>
            <a:r>
              <a:rPr lang="en-US" err="1"/>
              <a:t>Müşterilerin</a:t>
            </a:r>
            <a:r>
              <a:rPr lang="en-US"/>
              <a:t> </a:t>
            </a:r>
            <a:r>
              <a:rPr lang="en-US" err="1"/>
              <a:t>geçmişteki</a:t>
            </a:r>
            <a:r>
              <a:rPr lang="en-US"/>
              <a:t> </a:t>
            </a:r>
            <a:r>
              <a:rPr lang="en-US" err="1"/>
              <a:t>ve</a:t>
            </a:r>
            <a:r>
              <a:rPr lang="en-US"/>
              <a:t> </a:t>
            </a:r>
            <a:r>
              <a:rPr lang="en-US" err="1"/>
              <a:t>şu</a:t>
            </a:r>
            <a:r>
              <a:rPr lang="en-US"/>
              <a:t> </a:t>
            </a:r>
            <a:r>
              <a:rPr lang="en-US" err="1"/>
              <a:t>anki</a:t>
            </a:r>
            <a:r>
              <a:rPr lang="en-US"/>
              <a:t> </a:t>
            </a:r>
            <a:r>
              <a:rPr lang="en-US" err="1"/>
              <a:t>satın</a:t>
            </a:r>
            <a:r>
              <a:rPr lang="en-US"/>
              <a:t> alma </a:t>
            </a:r>
            <a:r>
              <a:rPr lang="en-US" err="1"/>
              <a:t>davranışları</a:t>
            </a:r>
            <a:r>
              <a:rPr lang="en-US"/>
              <a:t>, </a:t>
            </a:r>
            <a:r>
              <a:rPr lang="en-US" err="1"/>
              <a:t>ilgi</a:t>
            </a:r>
            <a:r>
              <a:rPr lang="en-US"/>
              <a:t> </a:t>
            </a:r>
            <a:r>
              <a:rPr lang="en-US" err="1"/>
              <a:t>alanları</a:t>
            </a:r>
            <a:r>
              <a:rPr lang="en-US"/>
              <a:t> </a:t>
            </a:r>
            <a:r>
              <a:rPr lang="en-US" err="1"/>
              <a:t>ve</a:t>
            </a:r>
            <a:r>
              <a:rPr lang="en-US"/>
              <a:t> </a:t>
            </a:r>
            <a:r>
              <a:rPr lang="en-US" err="1"/>
              <a:t>etkileşimlerine</a:t>
            </a:r>
            <a:r>
              <a:rPr lang="en-US"/>
              <a:t> </a:t>
            </a:r>
            <a:r>
              <a:rPr lang="en-US" err="1"/>
              <a:t>dayanan</a:t>
            </a:r>
            <a:r>
              <a:rPr lang="en-US"/>
              <a:t> </a:t>
            </a:r>
            <a:r>
              <a:rPr lang="en-US" err="1"/>
              <a:t>yapay</a:t>
            </a:r>
            <a:r>
              <a:rPr lang="en-US"/>
              <a:t> </a:t>
            </a:r>
            <a:r>
              <a:rPr lang="en-US" err="1"/>
              <a:t>zeka</a:t>
            </a:r>
            <a:r>
              <a:rPr lang="en-US"/>
              <a:t> </a:t>
            </a:r>
            <a:r>
              <a:rPr lang="en-US" err="1"/>
              <a:t>destekli</a:t>
            </a:r>
            <a:r>
              <a:rPr lang="en-US"/>
              <a:t> </a:t>
            </a:r>
            <a:r>
              <a:rPr lang="en-US" err="1"/>
              <a:t>tahminler</a:t>
            </a:r>
            <a:r>
              <a:rPr lang="en-US"/>
              <a:t> </a:t>
            </a:r>
            <a:r>
              <a:rPr lang="en-US" err="1"/>
              <a:t>ve</a:t>
            </a:r>
            <a:r>
              <a:rPr lang="en-US"/>
              <a:t> </a:t>
            </a:r>
            <a:r>
              <a:rPr lang="en-US" err="1"/>
              <a:t>öneriler</a:t>
            </a:r>
            <a:r>
              <a:rPr lang="en-US"/>
              <a:t> </a:t>
            </a:r>
            <a:r>
              <a:rPr lang="en-US" err="1"/>
              <a:t>yoluyla</a:t>
            </a:r>
            <a:r>
              <a:rPr lang="en-US"/>
              <a:t>, </a:t>
            </a:r>
            <a:r>
              <a:rPr lang="en-US" err="1"/>
              <a:t>tüm</a:t>
            </a:r>
            <a:r>
              <a:rPr lang="en-US"/>
              <a:t> </a:t>
            </a:r>
            <a:r>
              <a:rPr lang="en-US" err="1"/>
              <a:t>müşteri</a:t>
            </a:r>
            <a:r>
              <a:rPr lang="en-US"/>
              <a:t> </a:t>
            </a:r>
            <a:r>
              <a:rPr lang="en-US" err="1"/>
              <a:t>yolculuğu</a:t>
            </a:r>
            <a:r>
              <a:rPr lang="en-US"/>
              <a:t> </a:t>
            </a:r>
            <a:r>
              <a:rPr lang="en-US" err="1"/>
              <a:t>boyunca</a:t>
            </a:r>
            <a:r>
              <a:rPr lang="en-US"/>
              <a:t> </a:t>
            </a:r>
            <a:r>
              <a:rPr lang="en-US" err="1"/>
              <a:t>kişiselleştirilmiş</a:t>
            </a:r>
            <a:r>
              <a:rPr lang="en-US"/>
              <a:t> </a:t>
            </a:r>
            <a:r>
              <a:rPr lang="en-US" err="1"/>
              <a:t>müşteri</a:t>
            </a:r>
            <a:r>
              <a:rPr lang="en-US"/>
              <a:t> </a:t>
            </a:r>
            <a:r>
              <a:rPr lang="en-US" err="1"/>
              <a:t>deneyimleri</a:t>
            </a:r>
            <a:endParaRPr lang="en-US" err="1">
              <a:cs typeface="Calibri"/>
            </a:endParaRPr>
          </a:p>
          <a:p>
            <a:r>
              <a:rPr lang="en-US">
                <a:cs typeface="Calibri"/>
              </a:rPr>
              <a:t>2)</a:t>
            </a:r>
            <a:r>
              <a:rPr lang="en-US"/>
              <a:t>Tahmin </a:t>
            </a:r>
            <a:r>
              <a:rPr lang="en-US" err="1"/>
              <a:t>ve</a:t>
            </a:r>
            <a:r>
              <a:rPr lang="en-US"/>
              <a:t> </a:t>
            </a:r>
            <a:r>
              <a:rPr lang="en-US" err="1"/>
              <a:t>öngörüye</a:t>
            </a:r>
            <a:r>
              <a:rPr lang="en-US"/>
              <a:t> </a:t>
            </a:r>
            <a:r>
              <a:rPr lang="en-US" err="1"/>
              <a:t>dayalı</a:t>
            </a:r>
            <a:r>
              <a:rPr lang="en-US"/>
              <a:t> </a:t>
            </a:r>
            <a:r>
              <a:rPr lang="en-US" err="1"/>
              <a:t>analizler</a:t>
            </a:r>
            <a:r>
              <a:rPr lang="en-US"/>
              <a:t> </a:t>
            </a:r>
            <a:r>
              <a:rPr lang="en-US" err="1"/>
              <a:t>yoluyla</a:t>
            </a:r>
            <a:r>
              <a:rPr lang="en-US"/>
              <a:t> </a:t>
            </a:r>
            <a:r>
              <a:rPr lang="en-US" err="1"/>
              <a:t>iyileştirilmiş</a:t>
            </a:r>
            <a:r>
              <a:rPr lang="en-US"/>
              <a:t> </a:t>
            </a:r>
            <a:r>
              <a:rPr lang="en-US" err="1"/>
              <a:t>müşteri</a:t>
            </a:r>
            <a:r>
              <a:rPr lang="en-US"/>
              <a:t> </a:t>
            </a:r>
            <a:r>
              <a:rPr lang="en-US" err="1"/>
              <a:t>dönüşüm</a:t>
            </a:r>
            <a:r>
              <a:rPr lang="en-US"/>
              <a:t> </a:t>
            </a:r>
            <a:r>
              <a:rPr lang="en-US" err="1"/>
              <a:t>oranları</a:t>
            </a:r>
            <a:endParaRPr lang="en-US" err="1">
              <a:cs typeface="Calibri" panose="020F0502020204030204"/>
            </a:endParaRPr>
          </a:p>
          <a:p>
            <a:r>
              <a:rPr lang="en-US">
                <a:cs typeface="Calibri" panose="020F0502020204030204"/>
              </a:rPr>
              <a:t>3)</a:t>
            </a:r>
            <a:r>
              <a:rPr lang="en-US" err="1"/>
              <a:t>Dinamik</a:t>
            </a:r>
            <a:r>
              <a:rPr lang="en-US"/>
              <a:t> </a:t>
            </a:r>
            <a:r>
              <a:rPr lang="en-US" err="1"/>
              <a:t>müşteri</a:t>
            </a:r>
            <a:r>
              <a:rPr lang="en-US"/>
              <a:t> </a:t>
            </a:r>
            <a:r>
              <a:rPr lang="en-US" err="1"/>
              <a:t>desteği</a:t>
            </a:r>
            <a:r>
              <a:rPr lang="en-US"/>
              <a:t> </a:t>
            </a:r>
            <a:r>
              <a:rPr lang="en-US" err="1"/>
              <a:t>ve</a:t>
            </a:r>
            <a:r>
              <a:rPr lang="en-US"/>
              <a:t> </a:t>
            </a:r>
            <a:r>
              <a:rPr lang="en-US" err="1"/>
              <a:t>satış</a:t>
            </a:r>
            <a:r>
              <a:rPr lang="en-US"/>
              <a:t> </a:t>
            </a:r>
            <a:r>
              <a:rPr lang="en-US" err="1"/>
              <a:t>iş</a:t>
            </a:r>
            <a:r>
              <a:rPr lang="en-US"/>
              <a:t> </a:t>
            </a:r>
            <a:r>
              <a:rPr lang="en-US" err="1"/>
              <a:t>akışları</a:t>
            </a:r>
            <a:r>
              <a:rPr lang="en-US"/>
              <a:t>, </a:t>
            </a:r>
            <a:r>
              <a:rPr lang="en-US" err="1"/>
              <a:t>iyileştirilmiş</a:t>
            </a:r>
            <a:r>
              <a:rPr lang="en-US"/>
              <a:t> </a:t>
            </a:r>
            <a:r>
              <a:rPr lang="en-US" err="1"/>
              <a:t>operasyon</a:t>
            </a:r>
            <a:r>
              <a:rPr lang="en-US"/>
              <a:t> </a:t>
            </a:r>
            <a:r>
              <a:rPr lang="en-US" err="1"/>
              <a:t>verimliliği</a:t>
            </a:r>
            <a:r>
              <a:rPr lang="en-US"/>
              <a:t> </a:t>
            </a:r>
            <a:r>
              <a:rPr lang="en-US" err="1"/>
              <a:t>için</a:t>
            </a:r>
            <a:r>
              <a:rPr lang="en-US"/>
              <a:t> </a:t>
            </a:r>
            <a:r>
              <a:rPr lang="en-US" err="1"/>
              <a:t>iş</a:t>
            </a:r>
            <a:r>
              <a:rPr lang="en-US"/>
              <a:t> </a:t>
            </a:r>
            <a:r>
              <a:rPr lang="en-US" err="1"/>
              <a:t>akışı</a:t>
            </a:r>
            <a:r>
              <a:rPr lang="en-US"/>
              <a:t> </a:t>
            </a:r>
            <a:r>
              <a:rPr lang="en-US" err="1"/>
              <a:t>otomasyonları</a:t>
            </a:r>
            <a:endParaRPr lang="en-US" err="1">
              <a:cs typeface="Calibri" panose="020F0502020204030204"/>
            </a:endParaRPr>
          </a:p>
          <a:p>
            <a:r>
              <a:rPr lang="en-US">
                <a:cs typeface="Calibri" panose="020F0502020204030204"/>
              </a:rPr>
              <a:t>4)</a:t>
            </a:r>
            <a:r>
              <a:rPr lang="en-US" err="1"/>
              <a:t>Satış</a:t>
            </a:r>
            <a:r>
              <a:rPr lang="en-US"/>
              <a:t> KPI </a:t>
            </a:r>
            <a:r>
              <a:rPr lang="en-US" err="1"/>
              <a:t>göstergeleri</a:t>
            </a:r>
            <a:r>
              <a:rPr lang="en-US"/>
              <a:t> </a:t>
            </a:r>
            <a:r>
              <a:rPr lang="en-US" err="1"/>
              <a:t>aracılığıyla</a:t>
            </a:r>
            <a:r>
              <a:rPr lang="en-US"/>
              <a:t> </a:t>
            </a:r>
            <a:r>
              <a:rPr lang="en-US" err="1"/>
              <a:t>satış</a:t>
            </a:r>
            <a:r>
              <a:rPr lang="en-US"/>
              <a:t> </a:t>
            </a:r>
            <a:r>
              <a:rPr lang="en-US" err="1"/>
              <a:t>performansı</a:t>
            </a:r>
            <a:r>
              <a:rPr lang="en-US"/>
              <a:t> </a:t>
            </a:r>
            <a:r>
              <a:rPr lang="en-US" err="1"/>
              <a:t>ve</a:t>
            </a:r>
            <a:r>
              <a:rPr lang="en-US"/>
              <a:t> </a:t>
            </a:r>
            <a:r>
              <a:rPr lang="en-US" err="1"/>
              <a:t>operasyonel</a:t>
            </a:r>
            <a:r>
              <a:rPr lang="en-US"/>
              <a:t> </a:t>
            </a:r>
            <a:r>
              <a:rPr lang="en-US" err="1"/>
              <a:t>verimlilikler</a:t>
            </a:r>
            <a:r>
              <a:rPr lang="en-US"/>
              <a:t> </a:t>
            </a:r>
            <a:r>
              <a:rPr lang="en-US" err="1"/>
              <a:t>için</a:t>
            </a:r>
            <a:r>
              <a:rPr lang="en-US"/>
              <a:t> </a:t>
            </a:r>
            <a:r>
              <a:rPr lang="en-US" err="1"/>
              <a:t>neredeyse</a:t>
            </a:r>
            <a:r>
              <a:rPr lang="en-US"/>
              <a:t> </a:t>
            </a:r>
            <a:r>
              <a:rPr lang="en-US" err="1"/>
              <a:t>gerçek</a:t>
            </a:r>
            <a:r>
              <a:rPr lang="en-US"/>
              <a:t> </a:t>
            </a:r>
            <a:r>
              <a:rPr lang="en-US" err="1"/>
              <a:t>zamanlı</a:t>
            </a:r>
            <a:r>
              <a:rPr lang="en-US"/>
              <a:t> </a:t>
            </a:r>
            <a:r>
              <a:rPr lang="en-US" err="1"/>
              <a:t>karar</a:t>
            </a:r>
            <a:r>
              <a:rPr lang="en-US"/>
              <a:t> </a:t>
            </a:r>
            <a:r>
              <a:rPr lang="en-US" err="1"/>
              <a:t>desteği</a:t>
            </a:r>
            <a:endParaRPr lang="en-US" err="1">
              <a:cs typeface="Calibri" panose="020F0502020204030204"/>
            </a:endParaRPr>
          </a:p>
          <a:p>
            <a:r>
              <a:rPr lang="en-US">
                <a:cs typeface="Calibri" panose="020F0502020204030204"/>
              </a:rPr>
              <a:t>5)</a:t>
            </a:r>
            <a:r>
              <a:rPr lang="en-US" err="1"/>
              <a:t>Müşteri</a:t>
            </a:r>
            <a:r>
              <a:rPr lang="en-US"/>
              <a:t> </a:t>
            </a:r>
            <a:r>
              <a:rPr lang="en-US" err="1"/>
              <a:t>sadakati</a:t>
            </a:r>
            <a:r>
              <a:rPr lang="en-US"/>
              <a:t> </a:t>
            </a:r>
            <a:r>
              <a:rPr lang="en-US" err="1"/>
              <a:t>ve</a:t>
            </a:r>
            <a:r>
              <a:rPr lang="en-US"/>
              <a:t> </a:t>
            </a:r>
            <a:r>
              <a:rPr lang="en-US" err="1"/>
              <a:t>müşterilerin</a:t>
            </a:r>
            <a:r>
              <a:rPr lang="en-US"/>
              <a:t> </a:t>
            </a:r>
            <a:r>
              <a:rPr lang="en-US" err="1"/>
              <a:t>elde</a:t>
            </a:r>
            <a:r>
              <a:rPr lang="en-US"/>
              <a:t> </a:t>
            </a:r>
            <a:r>
              <a:rPr lang="en-US" err="1"/>
              <a:t>tutulması</a:t>
            </a:r>
            <a:r>
              <a:rPr lang="en-US"/>
              <a:t> </a:t>
            </a:r>
            <a:r>
              <a:rPr lang="en-US" err="1"/>
              <a:t>için</a:t>
            </a:r>
            <a:r>
              <a:rPr lang="en-US"/>
              <a:t> </a:t>
            </a:r>
            <a:r>
              <a:rPr lang="en-US" err="1"/>
              <a:t>hızlı</a:t>
            </a:r>
            <a:r>
              <a:rPr lang="en-US"/>
              <a:t> </a:t>
            </a:r>
            <a:r>
              <a:rPr lang="en-US" err="1"/>
              <a:t>ve</a:t>
            </a:r>
            <a:r>
              <a:rPr lang="en-US"/>
              <a:t> </a:t>
            </a:r>
            <a:r>
              <a:rPr lang="en-US" err="1"/>
              <a:t>etkili</a:t>
            </a:r>
            <a:r>
              <a:rPr lang="en-US"/>
              <a:t> </a:t>
            </a:r>
            <a:r>
              <a:rPr lang="en-US" err="1"/>
              <a:t>eylemler</a:t>
            </a:r>
            <a:r>
              <a:rPr lang="en-US"/>
              <a:t> </a:t>
            </a:r>
            <a:r>
              <a:rPr lang="en-US" err="1"/>
              <a:t>ve</a:t>
            </a:r>
            <a:r>
              <a:rPr lang="en-US"/>
              <a:t> </a:t>
            </a:r>
            <a:r>
              <a:rPr lang="en-US" err="1"/>
              <a:t>etkili</a:t>
            </a:r>
            <a:r>
              <a:rPr lang="en-US"/>
              <a:t> </a:t>
            </a:r>
            <a:r>
              <a:rPr lang="en-US" err="1"/>
              <a:t>iletişim</a:t>
            </a:r>
            <a:r>
              <a:rPr lang="en-US"/>
              <a:t> </a:t>
            </a:r>
            <a:r>
              <a:rPr lang="en-US" err="1"/>
              <a:t>araçları</a:t>
            </a:r>
            <a:endParaRPr lang="en-US" err="1">
              <a:cs typeface="Calibri" panose="020F0502020204030204"/>
            </a:endParaRPr>
          </a:p>
          <a:p>
            <a:r>
              <a:rPr lang="en-US">
                <a:cs typeface="Calibri" panose="020F0502020204030204"/>
              </a:rPr>
              <a:t>6)</a:t>
            </a:r>
            <a:r>
              <a:rPr lang="en-US"/>
              <a:t>Her </a:t>
            </a:r>
            <a:r>
              <a:rPr lang="en-US" err="1"/>
              <a:t>kanalda</a:t>
            </a:r>
            <a:r>
              <a:rPr lang="en-US"/>
              <a:t>, her </a:t>
            </a:r>
            <a:r>
              <a:rPr lang="en-US" err="1"/>
              <a:t>cihaz</a:t>
            </a:r>
            <a:r>
              <a:rPr lang="en-US"/>
              <a:t> </a:t>
            </a:r>
            <a:r>
              <a:rPr lang="en-US" err="1"/>
              <a:t>üzerinden</a:t>
            </a:r>
            <a:r>
              <a:rPr lang="en-US"/>
              <a:t>, her zaman </a:t>
            </a:r>
            <a:r>
              <a:rPr lang="en-US" err="1"/>
              <a:t>tutarlı</a:t>
            </a:r>
            <a:r>
              <a:rPr lang="en-US"/>
              <a:t> </a:t>
            </a:r>
            <a:r>
              <a:rPr lang="en-US" err="1"/>
              <a:t>müşteri</a:t>
            </a:r>
            <a:r>
              <a:rPr lang="en-US"/>
              <a:t> </a:t>
            </a:r>
            <a:r>
              <a:rPr lang="en-US" err="1"/>
              <a:t>deneyimi</a:t>
            </a:r>
            <a:endParaRPr lang="en-US" err="1">
              <a:cs typeface="Calibri" panose="020F0502020204030204"/>
            </a:endParaRPr>
          </a:p>
          <a:p>
            <a:r>
              <a:rPr lang="en-US">
                <a:cs typeface="Calibri" panose="020F0502020204030204"/>
              </a:rPr>
              <a:t>7)</a:t>
            </a:r>
            <a:r>
              <a:rPr lang="en-US"/>
              <a:t>Büyük </a:t>
            </a:r>
            <a:r>
              <a:rPr lang="en-US" err="1"/>
              <a:t>işletme</a:t>
            </a:r>
            <a:r>
              <a:rPr lang="en-US"/>
              <a:t> </a:t>
            </a:r>
            <a:r>
              <a:rPr lang="en-US" err="1"/>
              <a:t>müşterilerinin</a:t>
            </a:r>
            <a:r>
              <a:rPr lang="en-US"/>
              <a:t>, </a:t>
            </a:r>
            <a:r>
              <a:rPr lang="en-US" err="1"/>
              <a:t>hesaplarının</a:t>
            </a:r>
            <a:r>
              <a:rPr lang="en-US"/>
              <a:t> </a:t>
            </a:r>
            <a:r>
              <a:rPr lang="en-US" err="1"/>
              <a:t>ve</a:t>
            </a:r>
            <a:r>
              <a:rPr lang="en-US"/>
              <a:t> </a:t>
            </a:r>
            <a:r>
              <a:rPr lang="en-US" err="1"/>
              <a:t>bunların</a:t>
            </a:r>
            <a:r>
              <a:rPr lang="en-US"/>
              <a:t> </a:t>
            </a:r>
            <a:r>
              <a:rPr lang="en-US" err="1"/>
              <a:t>hesap</a:t>
            </a:r>
            <a:r>
              <a:rPr lang="en-US"/>
              <a:t> </a:t>
            </a:r>
            <a:r>
              <a:rPr lang="en-US" err="1"/>
              <a:t>ilişkilerinin</a:t>
            </a:r>
            <a:r>
              <a:rPr lang="en-US"/>
              <a:t> </a:t>
            </a:r>
            <a:r>
              <a:rPr lang="en-US" err="1"/>
              <a:t>kolay</a:t>
            </a:r>
            <a:r>
              <a:rPr lang="en-US"/>
              <a:t> </a:t>
            </a:r>
            <a:r>
              <a:rPr lang="en-US" err="1"/>
              <a:t>yönetimi</a:t>
            </a:r>
            <a:endParaRPr lang="en-US" err="1">
              <a:cs typeface="Calibri" panose="020F0502020204030204"/>
            </a:endParaRPr>
          </a:p>
          <a:p>
            <a:r>
              <a:rPr lang="en-US">
                <a:cs typeface="Calibri" panose="020F0502020204030204"/>
              </a:rPr>
              <a:t>8(</a:t>
            </a:r>
            <a:r>
              <a:rPr lang="en-US" err="1"/>
              <a:t>Müşterilerin</a:t>
            </a:r>
            <a:r>
              <a:rPr lang="en-US"/>
              <a:t> </a:t>
            </a:r>
            <a:r>
              <a:rPr lang="en-US" err="1"/>
              <a:t>satın</a:t>
            </a:r>
            <a:r>
              <a:rPr lang="en-US"/>
              <a:t> alma </a:t>
            </a:r>
            <a:r>
              <a:rPr lang="en-US" err="1"/>
              <a:t>davranışları</a:t>
            </a:r>
            <a:r>
              <a:rPr lang="en-US"/>
              <a:t> </a:t>
            </a:r>
            <a:r>
              <a:rPr lang="en-US" err="1"/>
              <a:t>ve</a:t>
            </a:r>
            <a:r>
              <a:rPr lang="en-US"/>
              <a:t> </a:t>
            </a:r>
            <a:r>
              <a:rPr lang="en-US" err="1"/>
              <a:t>etkileşimlerine</a:t>
            </a:r>
            <a:r>
              <a:rPr lang="en-US"/>
              <a:t> </a:t>
            </a:r>
            <a:r>
              <a:rPr lang="en-US" err="1"/>
              <a:t>göre</a:t>
            </a:r>
            <a:r>
              <a:rPr lang="en-US"/>
              <a:t> </a:t>
            </a:r>
            <a:r>
              <a:rPr lang="en-US" err="1"/>
              <a:t>ilgi</a:t>
            </a:r>
            <a:r>
              <a:rPr lang="en-US"/>
              <a:t> </a:t>
            </a:r>
            <a:r>
              <a:rPr lang="en-US" err="1"/>
              <a:t>alanlarına</a:t>
            </a:r>
            <a:r>
              <a:rPr lang="en-US"/>
              <a:t> </a:t>
            </a:r>
            <a:r>
              <a:rPr lang="en-US" err="1"/>
              <a:t>göre</a:t>
            </a:r>
            <a:r>
              <a:rPr lang="en-US"/>
              <a:t> </a:t>
            </a:r>
            <a:r>
              <a:rPr lang="en-US" err="1"/>
              <a:t>uyarlanmış</a:t>
            </a:r>
            <a:r>
              <a:rPr lang="en-US"/>
              <a:t> </a:t>
            </a:r>
            <a:r>
              <a:rPr lang="en-US" err="1"/>
              <a:t>teklifler</a:t>
            </a:r>
            <a:r>
              <a:rPr lang="en-US"/>
              <a:t> </a:t>
            </a:r>
            <a:r>
              <a:rPr lang="en-US" err="1"/>
              <a:t>ve</a:t>
            </a:r>
            <a:r>
              <a:rPr lang="en-US"/>
              <a:t> </a:t>
            </a:r>
            <a:r>
              <a:rPr lang="en-US" err="1"/>
              <a:t>hizmetler</a:t>
            </a:r>
            <a:endParaRPr lang="en-US" err="1">
              <a:cs typeface="Calibri" panose="020F0502020204030204"/>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7</a:t>
            </a:fld>
            <a:endParaRPr lang="en-US"/>
          </a:p>
        </p:txBody>
      </p:sp>
    </p:spTree>
    <p:extLst>
      <p:ext uri="{BB962C8B-B14F-4D97-AF65-F5344CB8AC3E}">
        <p14:creationId xmlns:p14="http://schemas.microsoft.com/office/powerpoint/2010/main" val="359174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CRM </a:t>
            </a:r>
            <a:r>
              <a:rPr lang="en-US" err="1"/>
              <a:t>sistem</a:t>
            </a:r>
            <a:r>
              <a:rPr lang="en-US"/>
              <a:t> </a:t>
            </a:r>
            <a:r>
              <a:rPr lang="en-US" err="1"/>
              <a:t>için</a:t>
            </a:r>
            <a:r>
              <a:rPr lang="en-US"/>
              <a:t> </a:t>
            </a:r>
            <a:r>
              <a:rPr lang="en-US" err="1"/>
              <a:t>yazılım</a:t>
            </a:r>
            <a:r>
              <a:rPr lang="en-US"/>
              <a:t> </a:t>
            </a:r>
            <a:r>
              <a:rPr lang="en-US" err="1"/>
              <a:t>geliştirme</a:t>
            </a:r>
            <a:r>
              <a:rPr lang="en-US"/>
              <a:t> </a:t>
            </a:r>
            <a:r>
              <a:rPr lang="en-US" err="1"/>
              <a:t>sürecimizde</a:t>
            </a:r>
            <a:r>
              <a:rPr lang="en-US"/>
              <a:t> agile </a:t>
            </a:r>
            <a:r>
              <a:rPr lang="en-US" err="1"/>
              <a:t>metodolojinin</a:t>
            </a:r>
            <a:r>
              <a:rPr lang="en-US"/>
              <a:t> </a:t>
            </a:r>
            <a:r>
              <a:rPr lang="en-US" err="1"/>
              <a:t>uygulanmasına</a:t>
            </a:r>
            <a:r>
              <a:rPr lang="en-US"/>
              <a:t> </a:t>
            </a:r>
            <a:r>
              <a:rPr lang="en-US" err="1"/>
              <a:t>değinicem</a:t>
            </a:r>
            <a:r>
              <a:rPr lang="en-US"/>
              <a:t>,, </a:t>
            </a:r>
            <a:r>
              <a:rPr lang="en-US" err="1"/>
              <a:t>Aslında</a:t>
            </a:r>
            <a:r>
              <a:rPr lang="en-US"/>
              <a:t> </a:t>
            </a:r>
            <a:r>
              <a:rPr lang="en-US" err="1"/>
              <a:t>burda</a:t>
            </a:r>
            <a:r>
              <a:rPr lang="en-US"/>
              <a:t>, </a:t>
            </a:r>
            <a:r>
              <a:rPr lang="en-US" err="1"/>
              <a:t>bu</a:t>
            </a:r>
            <a:r>
              <a:rPr lang="en-US"/>
              <a:t> </a:t>
            </a:r>
            <a:r>
              <a:rPr lang="en-US" err="1"/>
              <a:t>proje</a:t>
            </a:r>
            <a:r>
              <a:rPr lang="en-US"/>
              <a:t> </a:t>
            </a:r>
            <a:r>
              <a:rPr lang="en-US" err="1"/>
              <a:t>gerçekte</a:t>
            </a:r>
            <a:r>
              <a:rPr lang="en-US"/>
              <a:t> </a:t>
            </a:r>
            <a:r>
              <a:rPr lang="en-US" err="1"/>
              <a:t>gerçekleştirilmekte</a:t>
            </a:r>
            <a:r>
              <a:rPr lang="en-US"/>
              <a:t> </a:t>
            </a:r>
            <a:r>
              <a:rPr lang="en-US" err="1"/>
              <a:t>olan</a:t>
            </a:r>
            <a:r>
              <a:rPr lang="en-US"/>
              <a:t> </a:t>
            </a:r>
            <a:r>
              <a:rPr lang="en-US" err="1"/>
              <a:t>bir</a:t>
            </a:r>
            <a:r>
              <a:rPr lang="en-US"/>
              <a:t> </a:t>
            </a:r>
            <a:r>
              <a:rPr lang="en-US" err="1"/>
              <a:t>proje</a:t>
            </a:r>
            <a:r>
              <a:rPr lang="en-US"/>
              <a:t> </a:t>
            </a:r>
            <a:r>
              <a:rPr lang="en-US" err="1"/>
              <a:t>olsaydı</a:t>
            </a:r>
            <a:r>
              <a:rPr lang="en-US"/>
              <a:t> (</a:t>
            </a:r>
            <a:r>
              <a:rPr lang="en-US" err="1"/>
              <a:t>birmüşterimiz</a:t>
            </a:r>
            <a:r>
              <a:rPr lang="en-US"/>
              <a:t> </a:t>
            </a:r>
            <a:r>
              <a:rPr lang="en-US" err="1"/>
              <a:t>varmış</a:t>
            </a:r>
            <a:r>
              <a:rPr lang="en-US"/>
              <a:t> </a:t>
            </a:r>
            <a:r>
              <a:rPr lang="en-US" err="1"/>
              <a:t>gibi</a:t>
            </a:r>
            <a:r>
              <a:rPr lang="en-US"/>
              <a:t>,  </a:t>
            </a:r>
            <a:r>
              <a:rPr lang="en-US" err="1"/>
              <a:t>müşteri</a:t>
            </a:r>
            <a:r>
              <a:rPr lang="en-US"/>
              <a:t> </a:t>
            </a:r>
            <a:r>
              <a:rPr lang="en-US" err="1"/>
              <a:t>memnuniyetini</a:t>
            </a:r>
            <a:r>
              <a:rPr lang="en-US"/>
              <a:t> </a:t>
            </a:r>
            <a:r>
              <a:rPr lang="en-US" err="1"/>
              <a:t>artırmak</a:t>
            </a:r>
            <a:r>
              <a:rPr lang="en-US"/>
              <a:t> </a:t>
            </a:r>
            <a:r>
              <a:rPr lang="en-US" err="1"/>
              <a:t>iiçin</a:t>
            </a:r>
            <a:r>
              <a:rPr lang="en-US"/>
              <a:t>)  </a:t>
            </a:r>
            <a:r>
              <a:rPr lang="en-US" err="1"/>
              <a:t>projeye</a:t>
            </a:r>
            <a:r>
              <a:rPr lang="en-US"/>
              <a:t> </a:t>
            </a:r>
            <a:r>
              <a:rPr lang="en-US" err="1"/>
              <a:t>birden</a:t>
            </a:r>
            <a:r>
              <a:rPr lang="en-US"/>
              <a:t> </a:t>
            </a:r>
            <a:r>
              <a:rPr lang="en-US" err="1"/>
              <a:t>fazla</a:t>
            </a:r>
            <a:r>
              <a:rPr lang="en-US"/>
              <a:t> sprint </a:t>
            </a:r>
            <a:r>
              <a:rPr lang="en-US" err="1"/>
              <a:t>üzerinden</a:t>
            </a:r>
            <a:r>
              <a:rPr lang="en-US"/>
              <a:t> </a:t>
            </a:r>
            <a:r>
              <a:rPr lang="en-US" err="1"/>
              <a:t>devam</a:t>
            </a:r>
            <a:r>
              <a:rPr lang="en-US"/>
              <a:t> </a:t>
            </a:r>
            <a:r>
              <a:rPr lang="en-US" err="1"/>
              <a:t>ediliyor</a:t>
            </a:r>
            <a:r>
              <a:rPr lang="en-US"/>
              <a:t> </a:t>
            </a:r>
            <a:r>
              <a:rPr lang="en-US" err="1"/>
              <a:t>gibi</a:t>
            </a:r>
            <a:r>
              <a:rPr lang="en-US"/>
              <a:t> </a:t>
            </a:r>
            <a:r>
              <a:rPr lang="en-US" err="1"/>
              <a:t>olaya</a:t>
            </a:r>
            <a:r>
              <a:rPr lang="en-US"/>
              <a:t> </a:t>
            </a:r>
            <a:r>
              <a:rPr lang="en-US" err="1"/>
              <a:t>bakılmaya</a:t>
            </a:r>
            <a:r>
              <a:rPr lang="en-US"/>
              <a:t> </a:t>
            </a:r>
            <a:r>
              <a:rPr lang="en-US" err="1"/>
              <a:t>çalışıldı</a:t>
            </a:r>
            <a:r>
              <a:rPr lang="en-US"/>
              <a:t>. </a:t>
            </a:r>
            <a:r>
              <a:rPr lang="en-US" err="1"/>
              <a:t>Bunu</a:t>
            </a:r>
            <a:r>
              <a:rPr lang="en-US"/>
              <a:t> </a:t>
            </a:r>
            <a:r>
              <a:rPr lang="en-US" err="1"/>
              <a:t>sağlamak</a:t>
            </a:r>
            <a:r>
              <a:rPr lang="en-US"/>
              <a:t> </a:t>
            </a:r>
            <a:r>
              <a:rPr lang="en-US" err="1"/>
              <a:t>için</a:t>
            </a:r>
            <a:r>
              <a:rPr lang="en-US"/>
              <a:t>, </a:t>
            </a:r>
            <a:r>
              <a:rPr lang="en-US" err="1"/>
              <a:t>proje</a:t>
            </a:r>
            <a:r>
              <a:rPr lang="en-US"/>
              <a:t> </a:t>
            </a:r>
            <a:r>
              <a:rPr lang="en-US" err="1"/>
              <a:t>takibini</a:t>
            </a:r>
            <a:r>
              <a:rPr lang="en-US"/>
              <a:t> </a:t>
            </a:r>
            <a:r>
              <a:rPr lang="en-US" err="1"/>
              <a:t>kolaylaştırmak</a:t>
            </a:r>
            <a:r>
              <a:rPr lang="en-US"/>
              <a:t> </a:t>
            </a:r>
            <a:r>
              <a:rPr lang="en-US" err="1"/>
              <a:t>amacıyla</a:t>
            </a:r>
            <a:r>
              <a:rPr lang="en-US"/>
              <a:t> </a:t>
            </a:r>
            <a:r>
              <a:rPr lang="en-US" err="1"/>
              <a:t>günlük</a:t>
            </a:r>
            <a:r>
              <a:rPr lang="en-US"/>
              <a:t> scrum </a:t>
            </a:r>
            <a:r>
              <a:rPr lang="en-US" err="1"/>
              <a:t>toplantıları</a:t>
            </a:r>
            <a:r>
              <a:rPr lang="en-US"/>
              <a:t> </a:t>
            </a:r>
            <a:r>
              <a:rPr lang="en-US" err="1"/>
              <a:t>gerçekleştirildi</a:t>
            </a:r>
            <a:r>
              <a:rPr lang="en-US"/>
              <a:t>, </a:t>
            </a:r>
            <a:r>
              <a:rPr lang="en-US" err="1"/>
              <a:t>bu</a:t>
            </a:r>
            <a:r>
              <a:rPr lang="en-US"/>
              <a:t> da </a:t>
            </a:r>
            <a:r>
              <a:rPr lang="en-US" err="1"/>
              <a:t>ekip</a:t>
            </a:r>
            <a:r>
              <a:rPr lang="en-US"/>
              <a:t> </a:t>
            </a:r>
            <a:r>
              <a:rPr lang="en-US" err="1"/>
              <a:t>üyelerinin</a:t>
            </a:r>
            <a:r>
              <a:rPr lang="en-US"/>
              <a:t> </a:t>
            </a:r>
            <a:r>
              <a:rPr lang="en-US" err="1"/>
              <a:t>projeyi</a:t>
            </a:r>
            <a:r>
              <a:rPr lang="en-US"/>
              <a:t> </a:t>
            </a:r>
            <a:r>
              <a:rPr lang="en-US" err="1"/>
              <a:t>daha</a:t>
            </a:r>
            <a:r>
              <a:rPr lang="en-US"/>
              <a:t> iyi </a:t>
            </a:r>
            <a:r>
              <a:rPr lang="en-US" err="1"/>
              <a:t>anlamasını</a:t>
            </a:r>
            <a:r>
              <a:rPr lang="en-US"/>
              <a:t>, </a:t>
            </a:r>
            <a:r>
              <a:rPr lang="en-US" err="1"/>
              <a:t>işbirliğinin</a:t>
            </a:r>
            <a:r>
              <a:rPr lang="en-US"/>
              <a:t> </a:t>
            </a:r>
            <a:r>
              <a:rPr lang="en-US" err="1"/>
              <a:t>artırmasını</a:t>
            </a:r>
            <a:r>
              <a:rPr lang="en-US"/>
              <a:t> </a:t>
            </a:r>
            <a:r>
              <a:rPr lang="en-US" err="1"/>
              <a:t>ve</a:t>
            </a:r>
            <a:r>
              <a:rPr lang="en-US"/>
              <a:t> </a:t>
            </a:r>
            <a:r>
              <a:rPr lang="en-US" err="1"/>
              <a:t>süreçteki</a:t>
            </a:r>
            <a:r>
              <a:rPr lang="en-US"/>
              <a:t> </a:t>
            </a:r>
            <a:r>
              <a:rPr lang="en-US" err="1"/>
              <a:t>rollerin</a:t>
            </a:r>
            <a:r>
              <a:rPr lang="en-US"/>
              <a:t> </a:t>
            </a:r>
            <a:r>
              <a:rPr lang="en-US" err="1"/>
              <a:t>netleştirmesini</a:t>
            </a:r>
            <a:r>
              <a:rPr lang="en-US"/>
              <a:t> </a:t>
            </a:r>
            <a:r>
              <a:rPr lang="en-US" err="1"/>
              <a:t>sağladı</a:t>
            </a:r>
            <a:r>
              <a:rPr lang="en-US"/>
              <a:t>.  </a:t>
            </a:r>
            <a:r>
              <a:rPr lang="en-US" err="1"/>
              <a:t>buradada</a:t>
            </a:r>
            <a:r>
              <a:rPr lang="en-US"/>
              <a:t> </a:t>
            </a:r>
            <a:r>
              <a:rPr lang="en-US" err="1"/>
              <a:t>görmekteyiz</a:t>
            </a:r>
            <a:r>
              <a:rPr lang="en-US"/>
              <a:t>, </a:t>
            </a:r>
            <a:r>
              <a:rPr lang="en-US" err="1"/>
              <a:t>analiz</a:t>
            </a:r>
            <a:r>
              <a:rPr lang="en-US"/>
              <a:t> </a:t>
            </a:r>
            <a:r>
              <a:rPr lang="en-US" err="1"/>
              <a:t>için</a:t>
            </a:r>
            <a:r>
              <a:rPr lang="en-US"/>
              <a:t> </a:t>
            </a:r>
            <a:r>
              <a:rPr lang="en-US" err="1"/>
              <a:t>teknik</a:t>
            </a:r>
            <a:r>
              <a:rPr lang="en-US"/>
              <a:t> </a:t>
            </a:r>
            <a:r>
              <a:rPr lang="en-US" err="1"/>
              <a:t>dökümantasyon</a:t>
            </a:r>
            <a:r>
              <a:rPr lang="en-US"/>
              <a:t>, </a:t>
            </a:r>
            <a:r>
              <a:rPr lang="en-US" err="1"/>
              <a:t>ardından</a:t>
            </a:r>
            <a:r>
              <a:rPr lang="en-US"/>
              <a:t> </a:t>
            </a:r>
            <a:r>
              <a:rPr lang="en-US" err="1"/>
              <a:t>gerçek</a:t>
            </a:r>
            <a:r>
              <a:rPr lang="en-US"/>
              <a:t> </a:t>
            </a:r>
            <a:r>
              <a:rPr lang="en-US" err="1"/>
              <a:t>zmanlı</a:t>
            </a:r>
            <a:r>
              <a:rPr lang="en-US"/>
              <a:t> </a:t>
            </a:r>
            <a:r>
              <a:rPr lang="en-US" err="1"/>
              <a:t>geribildiimlerle</a:t>
            </a:r>
            <a:r>
              <a:rPr lang="en-US"/>
              <a:t> </a:t>
            </a:r>
            <a:r>
              <a:rPr lang="en-US" err="1"/>
              <a:t>modellme</a:t>
            </a:r>
            <a:r>
              <a:rPr lang="en-US"/>
              <a:t>, </a:t>
            </a:r>
            <a:r>
              <a:rPr lang="en-US" err="1"/>
              <a:t>geliştirmede</a:t>
            </a:r>
            <a:r>
              <a:rPr lang="en-US"/>
              <a:t> </a:t>
            </a:r>
            <a:r>
              <a:rPr lang="en-US" err="1"/>
              <a:t>hızlı</a:t>
            </a:r>
            <a:r>
              <a:rPr lang="en-US"/>
              <a:t> </a:t>
            </a:r>
            <a:r>
              <a:rPr lang="en-US" err="1"/>
              <a:t>teslim</a:t>
            </a:r>
            <a:r>
              <a:rPr lang="en-US"/>
              <a:t>,  </a:t>
            </a:r>
            <a:r>
              <a:rPr lang="en-US" err="1"/>
              <a:t>testte</a:t>
            </a:r>
            <a:r>
              <a:rPr lang="en-US"/>
              <a:t> </a:t>
            </a:r>
            <a:r>
              <a:rPr lang="en-US" err="1"/>
              <a:t>Hızlı</a:t>
            </a:r>
            <a:r>
              <a:rPr lang="en-US"/>
              <a:t> </a:t>
            </a:r>
            <a:r>
              <a:rPr lang="en-US" err="1"/>
              <a:t>İyileştirme</a:t>
            </a:r>
            <a:r>
              <a:rPr lang="en-US"/>
              <a:t> </a:t>
            </a:r>
            <a:r>
              <a:rPr lang="en-US" err="1"/>
              <a:t>ve</a:t>
            </a:r>
            <a:r>
              <a:rPr lang="en-US"/>
              <a:t> </a:t>
            </a:r>
            <a:r>
              <a:rPr lang="en-US" err="1"/>
              <a:t>gereksinimlerin</a:t>
            </a:r>
            <a:r>
              <a:rPr lang="en-US"/>
              <a:t> </a:t>
            </a:r>
            <a:r>
              <a:rPr lang="en-US" err="1"/>
              <a:t>eksiksiz</a:t>
            </a:r>
            <a:r>
              <a:rPr lang="en-US"/>
              <a:t> </a:t>
            </a:r>
            <a:r>
              <a:rPr lang="en-US" err="1"/>
              <a:t>olması</a:t>
            </a:r>
            <a:r>
              <a:rPr lang="en-US"/>
              <a:t> </a:t>
            </a:r>
            <a:r>
              <a:rPr lang="en-US" err="1"/>
              <a:t>ve</a:t>
            </a:r>
            <a:r>
              <a:rPr lang="en-US"/>
              <a:t> son release </a:t>
            </a:r>
            <a:r>
              <a:rPr lang="en-US" err="1"/>
              <a:t>aşamsı</a:t>
            </a:r>
            <a:r>
              <a:rPr lang="en-US"/>
              <a:t> </a:t>
            </a:r>
            <a:r>
              <a:rPr lang="en-US" err="1"/>
              <a:t>için</a:t>
            </a:r>
            <a:r>
              <a:rPr lang="en-US"/>
              <a:t> </a:t>
            </a:r>
            <a:r>
              <a:rPr lang="en-US" err="1"/>
              <a:t>hızlı</a:t>
            </a:r>
            <a:r>
              <a:rPr lang="en-US"/>
              <a:t> </a:t>
            </a:r>
            <a:r>
              <a:rPr lang="en-US" err="1"/>
              <a:t>ve</a:t>
            </a:r>
            <a:r>
              <a:rPr lang="en-US"/>
              <a:t> </a:t>
            </a:r>
            <a:r>
              <a:rPr lang="en-US" err="1"/>
              <a:t>güvenilir</a:t>
            </a:r>
            <a:r>
              <a:rPr lang="en-US"/>
              <a:t> </a:t>
            </a:r>
            <a:r>
              <a:rPr lang="en-US" err="1"/>
              <a:t>sürümlerin</a:t>
            </a:r>
            <a:r>
              <a:rPr lang="en-US"/>
              <a:t> </a:t>
            </a:r>
            <a:r>
              <a:rPr lang="en-US" err="1"/>
              <a:t>elde</a:t>
            </a:r>
            <a:r>
              <a:rPr lang="en-US"/>
              <a:t> </a:t>
            </a:r>
            <a:r>
              <a:rPr lang="en-US" err="1"/>
              <a:t>edilmesi</a:t>
            </a:r>
            <a:r>
              <a:rPr lang="en-US"/>
              <a:t> </a:t>
            </a:r>
            <a:r>
              <a:rPr lang="en-US" err="1"/>
              <a:t>sağlandı</a:t>
            </a:r>
            <a:r>
              <a:rPr lang="en-US"/>
              <a:t>.</a:t>
            </a:r>
            <a:endParaRPr lang="en-US">
              <a:cs typeface="Calibri"/>
            </a:endParaRPr>
          </a:p>
          <a:p>
            <a:endParaRPr lang="en-US">
              <a:cs typeface="Calibri"/>
            </a:endParaRPr>
          </a:p>
          <a:p>
            <a:endParaRPr lang="en-US"/>
          </a:p>
          <a:p>
            <a:endParaRPr lang="en-US">
              <a:cs typeface="Calibri"/>
            </a:endParaRPr>
          </a:p>
          <a:p>
            <a:endParaRPr lang="en-US"/>
          </a:p>
          <a:p>
            <a:r>
              <a:rPr lang="en-US"/>
              <a:t>In this CRM Project, to increase customer satisfaction, the Agile system is used, and we continue the project over multiple sprints. </a:t>
            </a:r>
            <a:endParaRPr lang="en-US">
              <a:cs typeface="Calibri"/>
            </a:endParaRPr>
          </a:p>
          <a:p>
            <a:r>
              <a:rPr lang="en-US"/>
              <a:t>To achieve this, we conducted daily scrums to facilitate project tracking. </a:t>
            </a:r>
            <a:endParaRPr lang="en-US">
              <a:cs typeface="Calibri"/>
            </a:endParaRPr>
          </a:p>
          <a:p>
            <a:endParaRPr lang="en-US">
              <a:cs typeface="Calibri"/>
            </a:endParaRPr>
          </a:p>
          <a:p>
            <a:endParaRPr lang="en-US">
              <a:cs typeface="Calibri"/>
            </a:endParaRP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8</a:t>
            </a:fld>
            <a:endParaRPr lang="en-US"/>
          </a:p>
        </p:txBody>
      </p:sp>
    </p:spTree>
    <p:extLst>
      <p:ext uri="{BB962C8B-B14F-4D97-AF65-F5344CB8AC3E}">
        <p14:creationId xmlns:p14="http://schemas.microsoft.com/office/powerpoint/2010/main" val="2923513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Analiz </a:t>
            </a:r>
            <a:r>
              <a:rPr lang="en-US" err="1"/>
              <a:t>sürecinden</a:t>
            </a:r>
            <a:r>
              <a:rPr lang="en-US"/>
              <a:t> </a:t>
            </a:r>
            <a:r>
              <a:rPr lang="en-US" err="1"/>
              <a:t>ve</a:t>
            </a:r>
            <a:r>
              <a:rPr lang="en-US"/>
              <a:t> </a:t>
            </a:r>
            <a:r>
              <a:rPr lang="en-US" err="1"/>
              <a:t>kullanılan</a:t>
            </a:r>
            <a:r>
              <a:rPr lang="en-US"/>
              <a:t> </a:t>
            </a:r>
            <a:r>
              <a:rPr lang="en-US" err="1"/>
              <a:t>proje</a:t>
            </a:r>
            <a:r>
              <a:rPr lang="en-US"/>
              <a:t> </a:t>
            </a:r>
            <a:r>
              <a:rPr lang="en-US" err="1"/>
              <a:t>araçlarından</a:t>
            </a:r>
            <a:r>
              <a:rPr lang="en-US"/>
              <a:t> </a:t>
            </a:r>
            <a:r>
              <a:rPr lang="en-US" err="1"/>
              <a:t>bahsedelim</a:t>
            </a:r>
            <a:r>
              <a:rPr lang="en-US"/>
              <a:t>.</a:t>
            </a:r>
          </a:p>
        </p:txBody>
      </p:sp>
      <p:sp>
        <p:nvSpPr>
          <p:cNvPr id="4" name="Date Placeholder 3"/>
          <p:cNvSpPr>
            <a:spLocks noGrp="1"/>
          </p:cNvSpPr>
          <p:nvPr>
            <p:ph type="dt" idx="1"/>
          </p:nvPr>
        </p:nvSpPr>
        <p:spPr/>
        <p:txBody>
          <a:bodyPr/>
          <a:lstStyle/>
          <a:p>
            <a:fld id="{040418F8-E8D0-6E4B-B918-BDE6AEA37A22}" type="datetime1">
              <a:rPr lang="de-DE" smtClean="0"/>
              <a:t>07.11.2024</a:t>
            </a:fld>
            <a:endParaRPr lang="en-US"/>
          </a:p>
        </p:txBody>
      </p:sp>
      <p:sp>
        <p:nvSpPr>
          <p:cNvPr id="5" name="Slide Number Placeholder 4"/>
          <p:cNvSpPr>
            <a:spLocks noGrp="1"/>
          </p:cNvSpPr>
          <p:nvPr>
            <p:ph type="sldNum" sz="quarter" idx="5"/>
          </p:nvPr>
        </p:nvSpPr>
        <p:spPr/>
        <p:txBody>
          <a:bodyPr/>
          <a:lstStyle/>
          <a:p>
            <a:fld id="{8BA0F46F-3130-0A40-A527-71D7FD5E6A27}" type="slidenum">
              <a:rPr lang="en-US" smtClean="0"/>
              <a:t>9</a:t>
            </a:fld>
            <a:endParaRPr lang="en-US"/>
          </a:p>
        </p:txBody>
      </p:sp>
    </p:spTree>
    <p:extLst>
      <p:ext uri="{BB962C8B-B14F-4D97-AF65-F5344CB8AC3E}">
        <p14:creationId xmlns:p14="http://schemas.microsoft.com/office/powerpoint/2010/main" val="318983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ceed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DC526-49BB-804E-5CD0-EA75F70F7CBA}"/>
              </a:ext>
            </a:extLst>
          </p:cNvPr>
          <p:cNvPicPr>
            <a:picLocks noChangeAspect="1"/>
          </p:cNvPicPr>
          <p:nvPr userDrawn="1"/>
        </p:nvPicPr>
        <p:blipFill rotWithShape="1">
          <a:blip r:embed="rId2"/>
          <a:srcRect r="761"/>
          <a:stretch/>
        </p:blipFill>
        <p:spPr>
          <a:xfrm>
            <a:off x="1" y="0"/>
            <a:ext cx="9144000" cy="5143501"/>
          </a:xfrm>
          <a:prstGeom prst="rect">
            <a:avLst/>
          </a:prstGeom>
        </p:spPr>
      </p:pic>
      <p:sp>
        <p:nvSpPr>
          <p:cNvPr id="3" name="Dikdörtgen 8">
            <a:extLst>
              <a:ext uri="{FF2B5EF4-FFF2-40B4-BE49-F238E27FC236}">
                <a16:creationId xmlns:a16="http://schemas.microsoft.com/office/drawing/2014/main" id="{5E7377CA-CC02-99B3-9424-16FAE6A74C9E}"/>
              </a:ext>
            </a:extLst>
          </p:cNvPr>
          <p:cNvSpPr/>
          <p:nvPr userDrawn="1"/>
        </p:nvSpPr>
        <p:spPr>
          <a:xfrm>
            <a:off x="3710225" y="4892494"/>
            <a:ext cx="1723549" cy="184666"/>
          </a:xfrm>
          <a:prstGeom prst="rect">
            <a:avLst/>
          </a:prstGeom>
        </p:spPr>
        <p:txBody>
          <a:bodyPr wrap="none">
            <a:spAutoFit/>
          </a:bodyPr>
          <a:lstStyle/>
          <a:p>
            <a:pPr algn="ctr" defTabSz="685800">
              <a:defRPr/>
            </a:pPr>
            <a:r>
              <a:rPr lang="en-US" sz="600">
                <a:solidFill>
                  <a:srgbClr val="242441"/>
                </a:solidFill>
                <a:latin typeface="Frutiger LT Std 55 Roman" panose="020B0602020204020204" pitchFamily="34" charset="0"/>
              </a:rPr>
              <a:t>Copyright © 2024 </a:t>
            </a:r>
            <a:r>
              <a:rPr lang="en-US" sz="600" err="1">
                <a:solidFill>
                  <a:srgbClr val="242441"/>
                </a:solidFill>
                <a:latin typeface="Frutiger LT Std 55 Roman" panose="020B0602020204020204" pitchFamily="34" charset="0"/>
              </a:rPr>
              <a:t>Etiya</a:t>
            </a:r>
            <a:r>
              <a:rPr lang="en-US" sz="600">
                <a:solidFill>
                  <a:srgbClr val="242441"/>
                </a:solidFill>
                <a:latin typeface="Frutiger LT Std 55 Roman" panose="020B0602020204020204" pitchFamily="34" charset="0"/>
              </a:rPr>
              <a:t>. All rights reserved.</a:t>
            </a:r>
          </a:p>
        </p:txBody>
      </p:sp>
    </p:spTree>
    <p:extLst>
      <p:ext uri="{BB962C8B-B14F-4D97-AF65-F5344CB8AC3E}">
        <p14:creationId xmlns:p14="http://schemas.microsoft.com/office/powerpoint/2010/main" val="155089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exceed_2">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9605151C-C74B-6342-BBFA-0606165E0AEF}"/>
              </a:ext>
            </a:extLst>
          </p:cNvPr>
          <p:cNvSpPr/>
          <p:nvPr userDrawn="1"/>
        </p:nvSpPr>
        <p:spPr>
          <a:xfrm>
            <a:off x="3728500" y="4892494"/>
            <a:ext cx="1687001" cy="184538"/>
          </a:xfrm>
          <a:prstGeom prst="rect">
            <a:avLst/>
          </a:prstGeom>
        </p:spPr>
        <p:txBody>
          <a:bodyPr wrap="square">
            <a:spAutoFit/>
          </a:bodyPr>
          <a:lstStyle/>
          <a:p>
            <a:pPr algn="ctr" defTabSz="685149">
              <a:defRPr/>
            </a:pPr>
            <a:r>
              <a:rPr lang="en-US" sz="599">
                <a:solidFill>
                  <a:srgbClr val="242441"/>
                </a:solidFill>
                <a:latin typeface="Frutiger LT Std 55 Roman" panose="020B0602020204020204" pitchFamily="34" charset="0"/>
              </a:rPr>
              <a:t>Copyright © 2024 </a:t>
            </a:r>
            <a:r>
              <a:rPr lang="en-US" sz="599" err="1">
                <a:solidFill>
                  <a:srgbClr val="242441"/>
                </a:solidFill>
                <a:latin typeface="Frutiger LT Std 55 Roman" panose="020B0602020204020204" pitchFamily="34" charset="0"/>
              </a:rPr>
              <a:t>Etiya</a:t>
            </a:r>
            <a:r>
              <a:rPr lang="en-US" sz="599">
                <a:solidFill>
                  <a:srgbClr val="242441"/>
                </a:solidFill>
                <a:latin typeface="Frutiger LT Std 55 Roman" panose="020B0602020204020204" pitchFamily="34" charset="0"/>
              </a:rPr>
              <a:t>. All rights reserved.</a:t>
            </a:r>
          </a:p>
        </p:txBody>
      </p:sp>
      <p:pic>
        <p:nvPicPr>
          <p:cNvPr id="2" name="Picture 1">
            <a:extLst>
              <a:ext uri="{FF2B5EF4-FFF2-40B4-BE49-F238E27FC236}">
                <a16:creationId xmlns:a16="http://schemas.microsoft.com/office/drawing/2014/main" id="{BB02F4E7-F891-7E10-0944-6C42395E0715}"/>
              </a:ext>
            </a:extLst>
          </p:cNvPr>
          <p:cNvPicPr>
            <a:picLocks noChangeAspect="1"/>
          </p:cNvPicPr>
          <p:nvPr userDrawn="1"/>
        </p:nvPicPr>
        <p:blipFill>
          <a:blip r:embed="rId2"/>
          <a:stretch>
            <a:fillRect/>
          </a:stretch>
        </p:blipFill>
        <p:spPr>
          <a:xfrm>
            <a:off x="2" y="4662806"/>
            <a:ext cx="496389" cy="496389"/>
          </a:xfrm>
          <a:prstGeom prst="rect">
            <a:avLst/>
          </a:prstGeom>
        </p:spPr>
      </p:pic>
    </p:spTree>
    <p:extLst>
      <p:ext uri="{BB962C8B-B14F-4D97-AF65-F5344CB8AC3E}">
        <p14:creationId xmlns:p14="http://schemas.microsoft.com/office/powerpoint/2010/main" val="65123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ceed_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1718" y="4419377"/>
            <a:ext cx="1071307" cy="65778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032" y="4813591"/>
            <a:ext cx="722588" cy="208828"/>
          </a:xfrm>
          <a:prstGeom prst="rect">
            <a:avLst/>
          </a:prstGeom>
        </p:spPr>
      </p:pic>
    </p:spTree>
    <p:extLst>
      <p:ext uri="{BB962C8B-B14F-4D97-AF65-F5344CB8AC3E}">
        <p14:creationId xmlns:p14="http://schemas.microsoft.com/office/powerpoint/2010/main" val="170495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exceed_2">
    <p:spTree>
      <p:nvGrpSpPr>
        <p:cNvPr id="1" name=""/>
        <p:cNvGrpSpPr/>
        <p:nvPr/>
      </p:nvGrpSpPr>
      <p:grpSpPr>
        <a:xfrm>
          <a:off x="0" y="0"/>
          <a:ext cx="0" cy="0"/>
          <a:chOff x="0" y="0"/>
          <a:chExt cx="0" cy="0"/>
        </a:xfrm>
      </p:grpSpPr>
      <p:pic>
        <p:nvPicPr>
          <p:cNvPr id="4" name="Picture 3" descr="A white cubes stacked on top of each other&#10;&#10;Description automatically generated">
            <a:extLst>
              <a:ext uri="{FF2B5EF4-FFF2-40B4-BE49-F238E27FC236}">
                <a16:creationId xmlns:a16="http://schemas.microsoft.com/office/drawing/2014/main" id="{FEA946E6-ADDB-36CE-5916-6CC04D20EF49}"/>
              </a:ext>
            </a:extLst>
          </p:cNvPr>
          <p:cNvPicPr>
            <a:picLocks noChangeAspect="1"/>
          </p:cNvPicPr>
          <p:nvPr userDrawn="1"/>
        </p:nvPicPr>
        <p:blipFill>
          <a:blip r:embed="rId2"/>
          <a:stretch>
            <a:fillRect/>
          </a:stretch>
        </p:blipFill>
        <p:spPr>
          <a:xfrm>
            <a:off x="-111322" y="0"/>
            <a:ext cx="9255322" cy="5187048"/>
          </a:xfrm>
          <a:prstGeom prst="rect">
            <a:avLst/>
          </a:prstGeom>
        </p:spPr>
      </p:pic>
      <p:sp>
        <p:nvSpPr>
          <p:cNvPr id="2" name="Dikdörtgen 1">
            <a:extLst>
              <a:ext uri="{FF2B5EF4-FFF2-40B4-BE49-F238E27FC236}">
                <a16:creationId xmlns:a16="http://schemas.microsoft.com/office/drawing/2014/main" id="{9C852B6A-5F4F-844F-84A2-C55EE6A7F156}"/>
              </a:ext>
            </a:extLst>
          </p:cNvPr>
          <p:cNvSpPr/>
          <p:nvPr userDrawn="1"/>
        </p:nvSpPr>
        <p:spPr>
          <a:xfrm>
            <a:off x="3710225" y="4892494"/>
            <a:ext cx="1723550" cy="184666"/>
          </a:xfrm>
          <a:prstGeom prst="rect">
            <a:avLst/>
          </a:prstGeom>
        </p:spPr>
        <p:txBody>
          <a:bodyPr wrap="none">
            <a:spAutoFit/>
          </a:bodyPr>
          <a:lstStyle/>
          <a:p>
            <a:pPr algn="ctr" defTabSz="685800">
              <a:defRPr/>
            </a:pPr>
            <a:r>
              <a:rPr lang="en-US" sz="600">
                <a:solidFill>
                  <a:srgbClr val="242441"/>
                </a:solidFill>
                <a:latin typeface="Frutiger LT Std 55 Roman" panose="020B0602020204020204" pitchFamily="34" charset="0"/>
              </a:rPr>
              <a:t>Copyright © </a:t>
            </a:r>
            <a:fld id="{F18DF51E-2E26-4146-8F99-2ADA2A960747}" type="datetimeyyyy">
              <a:rPr lang="de-DE" sz="600" smtClean="0">
                <a:solidFill>
                  <a:srgbClr val="242441"/>
                </a:solidFill>
                <a:latin typeface="Frutiger LT Std 55 Roman" panose="020B0602020204020204" pitchFamily="34" charset="0"/>
              </a:rPr>
              <a:t>2024</a:t>
            </a:fld>
            <a:r>
              <a:rPr lang="de-DE" sz="600">
                <a:solidFill>
                  <a:srgbClr val="242441"/>
                </a:solidFill>
                <a:latin typeface="Frutiger LT Std 55 Roman" panose="020B0602020204020204" pitchFamily="34" charset="0"/>
              </a:rPr>
              <a:t> </a:t>
            </a:r>
            <a:r>
              <a:rPr lang="en-US" sz="600" err="1">
                <a:solidFill>
                  <a:srgbClr val="242441"/>
                </a:solidFill>
                <a:latin typeface="Frutiger LT Std 55 Roman" panose="020B0602020204020204" pitchFamily="34" charset="0"/>
              </a:rPr>
              <a:t>Etiya</a:t>
            </a:r>
            <a:r>
              <a:rPr lang="en-US" sz="600">
                <a:solidFill>
                  <a:srgbClr val="242441"/>
                </a:solidFill>
                <a:latin typeface="Frutiger LT Std 55 Roman" panose="020B0602020204020204" pitchFamily="34" charset="0"/>
              </a:rPr>
              <a:t>. All rights reserved.</a:t>
            </a:r>
          </a:p>
        </p:txBody>
      </p:sp>
    </p:spTree>
    <p:extLst>
      <p:ext uri="{BB962C8B-B14F-4D97-AF65-F5344CB8AC3E}">
        <p14:creationId xmlns:p14="http://schemas.microsoft.com/office/powerpoint/2010/main" val="388456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48E451-0C88-9EE9-8DDA-B1717317D691}"/>
              </a:ext>
            </a:extLst>
          </p:cNvPr>
          <p:cNvPicPr>
            <a:picLocks noChangeAspect="1"/>
          </p:cNvPicPr>
          <p:nvPr userDrawn="1"/>
        </p:nvPicPr>
        <p:blipFill rotWithShape="1">
          <a:blip r:embed="rId2"/>
          <a:srcRect r="761"/>
          <a:stretch/>
        </p:blipFill>
        <p:spPr>
          <a:xfrm>
            <a:off x="-1" y="1"/>
            <a:ext cx="9144001" cy="5143500"/>
          </a:xfrm>
          <a:prstGeom prst="rect">
            <a:avLst/>
          </a:prstGeom>
        </p:spPr>
      </p:pic>
      <p:sp>
        <p:nvSpPr>
          <p:cNvPr id="7" name="Dikdörtgen 8">
            <a:extLst>
              <a:ext uri="{FF2B5EF4-FFF2-40B4-BE49-F238E27FC236}">
                <a16:creationId xmlns:a16="http://schemas.microsoft.com/office/drawing/2014/main" id="{A858EF94-B113-5ED0-7E2E-CB7868B44D7C}"/>
              </a:ext>
            </a:extLst>
          </p:cNvPr>
          <p:cNvSpPr/>
          <p:nvPr userDrawn="1"/>
        </p:nvSpPr>
        <p:spPr>
          <a:xfrm>
            <a:off x="3710224" y="4892494"/>
            <a:ext cx="1723550" cy="184666"/>
          </a:xfrm>
          <a:prstGeom prst="rect">
            <a:avLst/>
          </a:prstGeom>
        </p:spPr>
        <p:txBody>
          <a:bodyPr wrap="none">
            <a:spAutoFit/>
          </a:bodyPr>
          <a:lstStyle/>
          <a:p>
            <a:pPr algn="ctr" defTabSz="685800">
              <a:defRPr/>
            </a:pPr>
            <a:r>
              <a:rPr lang="en-US" sz="600">
                <a:solidFill>
                  <a:srgbClr val="242441"/>
                </a:solidFill>
                <a:latin typeface="Frutiger LT Std 55 Roman" panose="020B0602020204020204" pitchFamily="34" charset="0"/>
              </a:rPr>
              <a:t>Copyright © </a:t>
            </a:r>
            <a:fld id="{DA80E653-4131-E145-8AF0-D7589713DC00}" type="datetimeyyyy">
              <a:rPr lang="de-DE" sz="600" smtClean="0">
                <a:solidFill>
                  <a:srgbClr val="242441"/>
                </a:solidFill>
                <a:latin typeface="Frutiger LT Std 55 Roman" panose="020B0602020204020204" pitchFamily="34" charset="0"/>
              </a:rPr>
              <a:t>2024</a:t>
            </a:fld>
            <a:r>
              <a:rPr lang="en-US" sz="600">
                <a:solidFill>
                  <a:srgbClr val="242441"/>
                </a:solidFill>
                <a:latin typeface="Frutiger LT Std 55 Roman" panose="020B0602020204020204" pitchFamily="34" charset="0"/>
              </a:rPr>
              <a:t> </a:t>
            </a:r>
            <a:r>
              <a:rPr lang="en-US" sz="600" err="1">
                <a:solidFill>
                  <a:srgbClr val="242441"/>
                </a:solidFill>
                <a:latin typeface="Frutiger LT Std 55 Roman" panose="020B0602020204020204" pitchFamily="34" charset="0"/>
              </a:rPr>
              <a:t>Etiya</a:t>
            </a:r>
            <a:r>
              <a:rPr lang="en-US" sz="600">
                <a:solidFill>
                  <a:srgbClr val="242441"/>
                </a:solidFill>
                <a:latin typeface="Frutiger LT Std 55 Roman" panose="020B0602020204020204" pitchFamily="34" charset="0"/>
              </a:rPr>
              <a:t>. All rights reserved.</a:t>
            </a:r>
          </a:p>
        </p:txBody>
      </p:sp>
      <p:pic>
        <p:nvPicPr>
          <p:cNvPr id="8" name="Picture 7">
            <a:extLst>
              <a:ext uri="{FF2B5EF4-FFF2-40B4-BE49-F238E27FC236}">
                <a16:creationId xmlns:a16="http://schemas.microsoft.com/office/drawing/2014/main" id="{DC3A6103-CAB3-8A02-75DE-619938AF81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0412" y="4565057"/>
            <a:ext cx="809556" cy="497068"/>
          </a:xfrm>
          <a:prstGeom prst="rect">
            <a:avLst/>
          </a:prstGeom>
        </p:spPr>
      </p:pic>
    </p:spTree>
    <p:extLst>
      <p:ext uri="{BB962C8B-B14F-4D97-AF65-F5344CB8AC3E}">
        <p14:creationId xmlns:p14="http://schemas.microsoft.com/office/powerpoint/2010/main" val="2673784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exceed_2">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9605151C-C74B-6342-BBFA-0606165E0AEF}"/>
              </a:ext>
            </a:extLst>
          </p:cNvPr>
          <p:cNvSpPr/>
          <p:nvPr userDrawn="1"/>
        </p:nvSpPr>
        <p:spPr>
          <a:xfrm>
            <a:off x="3710224" y="4892494"/>
            <a:ext cx="1723550" cy="184666"/>
          </a:xfrm>
          <a:prstGeom prst="rect">
            <a:avLst/>
          </a:prstGeom>
        </p:spPr>
        <p:txBody>
          <a:bodyPr wrap="none">
            <a:spAutoFit/>
          </a:bodyPr>
          <a:lstStyle/>
          <a:p>
            <a:pPr algn="ctr" defTabSz="685800">
              <a:defRPr/>
            </a:pPr>
            <a:r>
              <a:rPr lang="en-US" sz="600">
                <a:solidFill>
                  <a:srgbClr val="242441"/>
                </a:solidFill>
                <a:latin typeface="Frutiger LT Std 55 Roman" panose="020B0602020204020204" pitchFamily="34" charset="0"/>
              </a:rPr>
              <a:t>Copyright © </a:t>
            </a:r>
            <a:fld id="{0305267F-D6C7-F14C-89EF-1A92538FC0EA}" type="datetimeyyyy">
              <a:rPr lang="de-DE" sz="600" smtClean="0">
                <a:solidFill>
                  <a:srgbClr val="242441"/>
                </a:solidFill>
                <a:latin typeface="Frutiger LT Std 55 Roman" panose="020B0602020204020204" pitchFamily="34" charset="0"/>
              </a:rPr>
              <a:t>2024</a:t>
            </a:fld>
            <a:r>
              <a:rPr lang="en-US" sz="600">
                <a:solidFill>
                  <a:srgbClr val="242441"/>
                </a:solidFill>
                <a:latin typeface="Frutiger LT Std 55 Roman" panose="020B0602020204020204" pitchFamily="34" charset="0"/>
              </a:rPr>
              <a:t> </a:t>
            </a:r>
            <a:r>
              <a:rPr lang="en-US" sz="600" err="1">
                <a:solidFill>
                  <a:srgbClr val="242441"/>
                </a:solidFill>
                <a:latin typeface="Frutiger LT Std 55 Roman" panose="020B0602020204020204" pitchFamily="34" charset="0"/>
              </a:rPr>
              <a:t>Etiya</a:t>
            </a:r>
            <a:r>
              <a:rPr lang="en-US" sz="600">
                <a:solidFill>
                  <a:srgbClr val="242441"/>
                </a:solidFill>
                <a:latin typeface="Frutiger LT Std 55 Roman" panose="020B0602020204020204" pitchFamily="34" charset="0"/>
              </a:rPr>
              <a:t>. All rights reserved.</a:t>
            </a:r>
          </a:p>
        </p:txBody>
      </p:sp>
      <p:pic>
        <p:nvPicPr>
          <p:cNvPr id="2" name="Picture 1">
            <a:extLst>
              <a:ext uri="{FF2B5EF4-FFF2-40B4-BE49-F238E27FC236}">
                <a16:creationId xmlns:a16="http://schemas.microsoft.com/office/drawing/2014/main" id="{BB02F4E7-F891-7E10-0944-6C42395E0715}"/>
              </a:ext>
            </a:extLst>
          </p:cNvPr>
          <p:cNvPicPr>
            <a:picLocks noChangeAspect="1"/>
          </p:cNvPicPr>
          <p:nvPr userDrawn="1"/>
        </p:nvPicPr>
        <p:blipFill>
          <a:blip r:embed="rId2"/>
          <a:stretch>
            <a:fillRect/>
          </a:stretch>
        </p:blipFill>
        <p:spPr>
          <a:xfrm>
            <a:off x="0" y="4662805"/>
            <a:ext cx="496389" cy="496389"/>
          </a:xfrm>
          <a:prstGeom prst="rect">
            <a:avLst/>
          </a:prstGeom>
        </p:spPr>
      </p:pic>
    </p:spTree>
    <p:extLst>
      <p:ext uri="{BB962C8B-B14F-4D97-AF65-F5344CB8AC3E}">
        <p14:creationId xmlns:p14="http://schemas.microsoft.com/office/powerpoint/2010/main" val="4157864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F89B3E-84B6-A57E-7873-352AA4979BAC}"/>
              </a:ext>
            </a:extLst>
          </p:cNvPr>
          <p:cNvPicPr>
            <a:picLocks noChangeAspect="1"/>
          </p:cNvPicPr>
          <p:nvPr userDrawn="1"/>
        </p:nvPicPr>
        <p:blipFill rotWithShape="1">
          <a:blip r:embed="rId2"/>
          <a:srcRect l="472" r="351"/>
          <a:stretch/>
        </p:blipFill>
        <p:spPr>
          <a:xfrm>
            <a:off x="1" y="0"/>
            <a:ext cx="9144000" cy="5143500"/>
          </a:xfrm>
          <a:prstGeom prst="rect">
            <a:avLst/>
          </a:prstGeom>
        </p:spPr>
      </p:pic>
    </p:spTree>
    <p:extLst>
      <p:ext uri="{BB962C8B-B14F-4D97-AF65-F5344CB8AC3E}">
        <p14:creationId xmlns:p14="http://schemas.microsoft.com/office/powerpoint/2010/main" val="278645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2250F-1B4F-7619-CFBC-D581D37D1D54}"/>
              </a:ext>
            </a:extLst>
          </p:cNvPr>
          <p:cNvPicPr>
            <a:picLocks noChangeAspect="1"/>
          </p:cNvPicPr>
          <p:nvPr userDrawn="1"/>
        </p:nvPicPr>
        <p:blipFill rotWithShape="1">
          <a:blip r:embed="rId2"/>
          <a:srcRect l="284" r="353"/>
          <a:stretch/>
        </p:blipFill>
        <p:spPr>
          <a:xfrm>
            <a:off x="-1" y="0"/>
            <a:ext cx="9144001" cy="5143500"/>
          </a:xfrm>
          <a:prstGeom prst="rect">
            <a:avLst/>
          </a:prstGeom>
        </p:spPr>
      </p:pic>
    </p:spTree>
    <p:extLst>
      <p:ext uri="{BB962C8B-B14F-4D97-AF65-F5344CB8AC3E}">
        <p14:creationId xmlns:p14="http://schemas.microsoft.com/office/powerpoint/2010/main" val="419794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xceed_2">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570C328E-5068-D448-BD43-8F3FB907EB7C}"/>
              </a:ext>
            </a:extLst>
          </p:cNvPr>
          <p:cNvSpPr/>
          <p:nvPr userDrawn="1"/>
        </p:nvSpPr>
        <p:spPr>
          <a:xfrm>
            <a:off x="3710226" y="4892494"/>
            <a:ext cx="1723549" cy="184666"/>
          </a:xfrm>
          <a:prstGeom prst="rect">
            <a:avLst/>
          </a:prstGeom>
        </p:spPr>
        <p:txBody>
          <a:bodyPr wrap="none">
            <a:spAutoFit/>
          </a:bodyPr>
          <a:lstStyle/>
          <a:p>
            <a:pPr algn="ctr" defTabSz="685800">
              <a:defRPr/>
            </a:pPr>
            <a:r>
              <a:rPr lang="en-US" sz="600">
                <a:solidFill>
                  <a:schemeClr val="bg1"/>
                </a:solidFill>
                <a:latin typeface="Frutiger LT Std 55 Roman" panose="020B0602020204020204" pitchFamily="34" charset="0"/>
              </a:rPr>
              <a:t>Copyright © 2021 Etiya. All rights reserved.</a:t>
            </a:r>
          </a:p>
        </p:txBody>
      </p:sp>
      <p:pic>
        <p:nvPicPr>
          <p:cNvPr id="2" name="Picture 1">
            <a:extLst>
              <a:ext uri="{FF2B5EF4-FFF2-40B4-BE49-F238E27FC236}">
                <a16:creationId xmlns:a16="http://schemas.microsoft.com/office/drawing/2014/main" id="{D0786E91-DEE1-B2C1-0C6F-5A26CAF05163}"/>
              </a:ext>
            </a:extLst>
          </p:cNvPr>
          <p:cNvPicPr>
            <a:picLocks noChangeAspect="1"/>
          </p:cNvPicPr>
          <p:nvPr userDrawn="1"/>
        </p:nvPicPr>
        <p:blipFill>
          <a:blip r:embed="rId2"/>
          <a:stretch>
            <a:fillRect/>
          </a:stretch>
        </p:blipFill>
        <p:spPr>
          <a:xfrm>
            <a:off x="0" y="4662805"/>
            <a:ext cx="496389" cy="496389"/>
          </a:xfrm>
          <a:prstGeom prst="rect">
            <a:avLst/>
          </a:prstGeom>
        </p:spPr>
      </p:pic>
      <p:pic>
        <p:nvPicPr>
          <p:cNvPr id="7" name="Picture 6">
            <a:extLst>
              <a:ext uri="{FF2B5EF4-FFF2-40B4-BE49-F238E27FC236}">
                <a16:creationId xmlns:a16="http://schemas.microsoft.com/office/drawing/2014/main" id="{8931AF39-9A21-7B3B-89BF-F0D810A7AEBF}"/>
              </a:ext>
            </a:extLst>
          </p:cNvPr>
          <p:cNvPicPr>
            <a:picLocks noChangeAspect="1"/>
          </p:cNvPicPr>
          <p:nvPr userDrawn="1"/>
        </p:nvPicPr>
        <p:blipFill>
          <a:blip r:embed="rId3"/>
          <a:srcRect t="92" b="92"/>
          <a:stretch/>
        </p:blipFill>
        <p:spPr>
          <a:xfrm>
            <a:off x="496389" y="0"/>
            <a:ext cx="8647611" cy="4662805"/>
          </a:xfrm>
          <a:prstGeom prst="rect">
            <a:avLst/>
          </a:prstGeom>
        </p:spPr>
      </p:pic>
    </p:spTree>
    <p:extLst>
      <p:ext uri="{BB962C8B-B14F-4D97-AF65-F5344CB8AC3E}">
        <p14:creationId xmlns:p14="http://schemas.microsoft.com/office/powerpoint/2010/main" val="55666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589F89-AF00-1743-A392-F514F0C98C18}" type="datetime1">
              <a:rPr lang="de-DE" smtClean="0"/>
              <a:t>07.11.2024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389E3-C08F-EB45-AA13-B660B798B1A4}" type="slidenum">
              <a:rPr lang="en-US" smtClean="0"/>
              <a:t>‹#›</a:t>
            </a:fld>
            <a:endParaRPr lang="en-US"/>
          </a:p>
        </p:txBody>
      </p:sp>
      <p:pic>
        <p:nvPicPr>
          <p:cNvPr id="6" name="Picture 5" descr="A blue and orange rectangle with text&#10;&#10;Description automatically generated">
            <a:extLst>
              <a:ext uri="{FF2B5EF4-FFF2-40B4-BE49-F238E27FC236}">
                <a16:creationId xmlns:a16="http://schemas.microsoft.com/office/drawing/2014/main" id="{D1D2BBFF-17B6-2902-6EA7-1BA8D192462F}"/>
              </a:ext>
            </a:extLst>
          </p:cNvPr>
          <p:cNvPicPr>
            <a:picLocks noChangeAspect="1"/>
          </p:cNvPicPr>
          <p:nvPr userDrawn="1"/>
        </p:nvPicPr>
        <p:blipFill>
          <a:blip r:embed="rId2"/>
          <a:stretch>
            <a:fillRect/>
          </a:stretch>
        </p:blipFill>
        <p:spPr>
          <a:xfrm>
            <a:off x="-48987" y="-10924"/>
            <a:ext cx="9241974" cy="5154424"/>
          </a:xfrm>
          <a:prstGeom prst="rect">
            <a:avLst/>
          </a:prstGeom>
        </p:spPr>
      </p:pic>
    </p:spTree>
    <p:extLst>
      <p:ext uri="{BB962C8B-B14F-4D97-AF65-F5344CB8AC3E}">
        <p14:creationId xmlns:p14="http://schemas.microsoft.com/office/powerpoint/2010/main" val="333513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C157E01-52ED-4441-8338-FEBE975D4D0A}"/>
              </a:ext>
            </a:extLst>
          </p:cNvPr>
          <p:cNvSpPr>
            <a:spLocks noGrp="1"/>
          </p:cNvSpPr>
          <p:nvPr>
            <p:ph type="dt" sz="half" idx="10"/>
          </p:nvPr>
        </p:nvSpPr>
        <p:spPr/>
        <p:txBody>
          <a:bodyPr/>
          <a:lstStyle>
            <a:lvl1pPr>
              <a:defRPr/>
            </a:lvl1pPr>
          </a:lstStyle>
          <a:p>
            <a:pPr>
              <a:defRPr/>
            </a:pPr>
            <a:fld id="{BED0F926-75FA-E149-96C9-DE3EA99DBA9D}" type="datetime1">
              <a:rPr lang="de-DE" altLang="en-US" smtClean="0"/>
              <a:t>07.11.2024</a:t>
            </a:fld>
            <a:endParaRPr lang="en-US" altLang="en-US"/>
          </a:p>
        </p:txBody>
      </p:sp>
      <p:sp>
        <p:nvSpPr>
          <p:cNvPr id="5" name="Footer Placeholder 4">
            <a:extLst>
              <a:ext uri="{FF2B5EF4-FFF2-40B4-BE49-F238E27FC236}">
                <a16:creationId xmlns:a16="http://schemas.microsoft.com/office/drawing/2014/main" id="{33AD502B-B3BF-A746-ABC1-CE9B63C88E9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888303C-7D8B-6843-AC55-D88203EF814D}"/>
              </a:ext>
            </a:extLst>
          </p:cNvPr>
          <p:cNvSpPr>
            <a:spLocks noGrp="1"/>
          </p:cNvSpPr>
          <p:nvPr>
            <p:ph type="sldNum" sz="quarter" idx="12"/>
          </p:nvPr>
        </p:nvSpPr>
        <p:spPr/>
        <p:txBody>
          <a:bodyPr/>
          <a:lstStyle>
            <a:lvl1pPr>
              <a:defRPr/>
            </a:lvl1pPr>
          </a:lstStyle>
          <a:p>
            <a:pPr>
              <a:defRPr/>
            </a:pPr>
            <a:fld id="{19E42465-BB6B-5B4D-AD8A-9DB7910A9C9F}" type="slidenum">
              <a:rPr lang="en-US" altLang="en-US"/>
              <a:pPr>
                <a:defRPr/>
              </a:pPr>
              <a:t>‹#›</a:t>
            </a:fld>
            <a:endParaRPr lang="en-US" altLang="en-US"/>
          </a:p>
        </p:txBody>
      </p:sp>
    </p:spTree>
    <p:extLst>
      <p:ext uri="{BB962C8B-B14F-4D97-AF65-F5344CB8AC3E}">
        <p14:creationId xmlns:p14="http://schemas.microsoft.com/office/powerpoint/2010/main" val="400037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tr-TR"/>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5E8133-A8AA-CC4B-9295-6B1F2AFCCA87}" type="datetime1">
              <a:rPr lang="de-DE" smtClean="0"/>
              <a:t>07.11.2024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4E389E3-C08F-EB45-AA13-B660B798B1A4}" type="slidenum">
              <a:rPr lang="en-US" smtClean="0"/>
              <a:t>‹#›</a:t>
            </a:fld>
            <a:endParaRPr lang="en-US"/>
          </a:p>
        </p:txBody>
      </p:sp>
    </p:spTree>
    <p:extLst>
      <p:ext uri="{BB962C8B-B14F-4D97-AF65-F5344CB8AC3E}">
        <p14:creationId xmlns:p14="http://schemas.microsoft.com/office/powerpoint/2010/main" val="1709801642"/>
      </p:ext>
    </p:extLst>
  </p:cSld>
  <p:clrMap bg1="lt1" tx1="dk1" bg2="lt2" tx2="dk2" accent1="accent1" accent2="accent2" accent3="accent3" accent4="accent4" accent5="accent5" accent6="accent6" hlink="hlink" folHlink="folHlink"/>
  <p:sldLayoutIdLst>
    <p:sldLayoutId id="2147483650" r:id="rId1"/>
    <p:sldLayoutId id="2147483672" r:id="rId2"/>
    <p:sldLayoutId id="2147483673" r:id="rId3"/>
    <p:sldLayoutId id="2147483666" r:id="rId4"/>
    <p:sldLayoutId id="2147483674" r:id="rId5"/>
    <p:sldLayoutId id="2147483675" r:id="rId6"/>
    <p:sldLayoutId id="2147483665" r:id="rId7"/>
    <p:sldLayoutId id="2147483655" r:id="rId8"/>
    <p:sldLayoutId id="2147483671" r:id="rId9"/>
    <p:sldLayoutId id="2147483676" r:id="rId10"/>
    <p:sldLayoutId id="2147483677" r:id="rId11"/>
  </p:sldLayoutIdLst>
  <p:hf sldNum="0"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jpeg"/><Relationship Id="rId4" Type="http://schemas.microsoft.com/office/2007/relationships/hdphoto" Target="../media/hdphoto1.wdp"/><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figma.com/design/r9C8y4z997C5gTIw2t1Yrm/Pair4---LoginDeneme?node-id=0-1&amp;node-type=canvas&amp;t=HUJNVYt8HOZhG0J8-0" TargetMode="External"/><Relationship Id="rId5" Type="http://schemas.openxmlformats.org/officeDocument/2006/relationships/image" Target="../media/image44.png"/><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openxmlformats.org/officeDocument/2006/relationships/hyperlink" Target="https://shift.etiya.com/browse/EAT-5666" TargetMode="External"/><Relationship Id="rId2" Type="http://schemas.openxmlformats.org/officeDocument/2006/relationships/hyperlink" Target="https://shift.etiya.com/browse/EAT-5642" TargetMode="External"/><Relationship Id="rId1" Type="http://schemas.openxmlformats.org/officeDocument/2006/relationships/slideLayout" Target="../slideLayouts/slideLayout1.xml"/><Relationship Id="rId5" Type="http://schemas.openxmlformats.org/officeDocument/2006/relationships/hyperlink" Target="https://shift.etiya.com/browse/EAT-5669" TargetMode="External"/><Relationship Id="rId4" Type="http://schemas.openxmlformats.org/officeDocument/2006/relationships/hyperlink" Target="https://shift.etiya.com/browse/EAT-566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hift.etiya.com/browse/EAT-5542"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shift.etiya.com/browse/EAT-5538"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hift.etiya.com/browse/EAT-5538" TargetMode="External"/><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hift.etiya.com/browse/EAT-5559"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hift.etiya.com/browse/EAT-5561"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EtiyaPractices/Academy9-P4-Selenium-Capstone" TargetMode="External"/><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etiyacorp-my.sharepoint.com/:x:/g/personal/didem_boran_etiya_com/EQdopMXVEINDskX5x3SB3dwBNizD8CDMdqJX-DUJ6c4dlg?e=ft2dnA"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C1C27F-9FF4-A00C-E8EE-A4AEEF145CED}"/>
              </a:ext>
            </a:extLst>
          </p:cNvPr>
          <p:cNvSpPr txBox="1"/>
          <p:nvPr/>
        </p:nvSpPr>
        <p:spPr>
          <a:xfrm>
            <a:off x="2101155" y="1094287"/>
            <a:ext cx="4937760" cy="553998"/>
          </a:xfrm>
          <a:prstGeom prst="rect">
            <a:avLst/>
          </a:prstGeom>
          <a:noFill/>
        </p:spPr>
        <p:txBody>
          <a:bodyPr wrap="square" lIns="91440" tIns="45720" rIns="91440" bIns="45720" rtlCol="0" anchor="t">
            <a:spAutoFit/>
          </a:bodyPr>
          <a:lstStyle/>
          <a:p>
            <a:pPr algn="ctr"/>
            <a:r>
              <a:rPr lang="en-US" sz="3000" b="1">
                <a:solidFill>
                  <a:schemeClr val="bg1"/>
                </a:solidFill>
                <a:latin typeface="Corbel"/>
                <a:ea typeface="Helvetica Neue Medium" panose="02000503000000020004" pitchFamily="2" charset="0"/>
                <a:cs typeface="Helvetica Neue Medium" panose="02000503000000020004" pitchFamily="2" charset="0"/>
              </a:rPr>
              <a:t>ETIYA CRM SYSTEM</a:t>
            </a:r>
            <a:endParaRPr lang="en-TR" sz="3000" b="1">
              <a:solidFill>
                <a:schemeClr val="bg1"/>
              </a:solidFill>
              <a:latin typeface="Corbel"/>
              <a:ea typeface="Helvetica Neue Medium" panose="02000503000000020004" pitchFamily="2" charset="0"/>
              <a:cs typeface="Helvetica Neue Medium" panose="02000503000000020004" pitchFamily="2" charset="0"/>
            </a:endParaRPr>
          </a:p>
        </p:txBody>
      </p:sp>
      <p:sp>
        <p:nvSpPr>
          <p:cNvPr id="8" name="Date Placeholder 7">
            <a:extLst>
              <a:ext uri="{FF2B5EF4-FFF2-40B4-BE49-F238E27FC236}">
                <a16:creationId xmlns:a16="http://schemas.microsoft.com/office/drawing/2014/main" id="{60683D3D-77B1-F726-CE5A-10D96587B76B}"/>
              </a:ext>
            </a:extLst>
          </p:cNvPr>
          <p:cNvSpPr>
            <a:spLocks noGrp="1"/>
          </p:cNvSpPr>
          <p:nvPr>
            <p:ph type="dt" sz="half" idx="10"/>
          </p:nvPr>
        </p:nvSpPr>
        <p:spPr/>
        <p:txBody>
          <a:bodyPr/>
          <a:lstStyle/>
          <a:p>
            <a:fld id="{5E353874-52D9-B94B-B130-6C3977DE73AF}" type="datetime1">
              <a:rPr lang="de-DE" smtClean="0"/>
              <a:t>07.11.2024</a:t>
            </a:fld>
            <a:endParaRPr lang="en-US"/>
          </a:p>
        </p:txBody>
      </p:sp>
      <p:sp>
        <p:nvSpPr>
          <p:cNvPr id="4" name="TextBox 3">
            <a:extLst>
              <a:ext uri="{FF2B5EF4-FFF2-40B4-BE49-F238E27FC236}">
                <a16:creationId xmlns:a16="http://schemas.microsoft.com/office/drawing/2014/main" id="{1B684018-E37A-7720-FD24-25BE634D4468}"/>
              </a:ext>
            </a:extLst>
          </p:cNvPr>
          <p:cNvSpPr txBox="1"/>
          <p:nvPr/>
        </p:nvSpPr>
        <p:spPr>
          <a:xfrm>
            <a:off x="5337622" y="1905319"/>
            <a:ext cx="2334110" cy="284936"/>
          </a:xfrm>
          <a:prstGeom prst="rect">
            <a:avLst/>
          </a:prstGeom>
          <a:noFill/>
        </p:spPr>
        <p:txBody>
          <a:bodyPr wrap="square" lIns="91440" tIns="45720" rIns="91440" bIns="45720" rtlCol="0" anchor="t">
            <a:spAutoFit/>
          </a:bodyPr>
          <a:lstStyle/>
          <a:p>
            <a:pPr algn="ctr"/>
            <a:r>
              <a:rPr lang="en-US" sz="1200" b="1" i="1" err="1">
                <a:solidFill>
                  <a:schemeClr val="bg1"/>
                </a:solidFill>
                <a:latin typeface="Corbel"/>
              </a:rPr>
              <a:t>Etiya</a:t>
            </a:r>
            <a:r>
              <a:rPr lang="en-US" sz="1200" b="1" i="1">
                <a:solidFill>
                  <a:schemeClr val="bg1"/>
                </a:solidFill>
                <a:latin typeface="Corbel"/>
              </a:rPr>
              <a:t> Academy 9th term / PAIR 4</a:t>
            </a:r>
          </a:p>
        </p:txBody>
      </p:sp>
    </p:spTree>
    <p:extLst>
      <p:ext uri="{BB962C8B-B14F-4D97-AF65-F5344CB8AC3E}">
        <p14:creationId xmlns:p14="http://schemas.microsoft.com/office/powerpoint/2010/main" val="81972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A6B44E-12DB-EF4C-A9C6-FA6C981D39F8}"/>
              </a:ext>
            </a:extLst>
          </p:cNvPr>
          <p:cNvSpPr txBox="1">
            <a:spLocks/>
          </p:cNvSpPr>
          <p:nvPr/>
        </p:nvSpPr>
        <p:spPr>
          <a:xfrm>
            <a:off x="354227" y="103480"/>
            <a:ext cx="9544789" cy="800485"/>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ea typeface="Tahoma"/>
                <a:cs typeface="Tahoma"/>
              </a:rPr>
              <a:t>Analysis Process</a:t>
            </a:r>
            <a:endParaRPr lang="en-US">
              <a:solidFill>
                <a:srgbClr val="232442"/>
              </a:solidFill>
              <a:cs typeface="Calibri"/>
            </a:endParaRPr>
          </a:p>
        </p:txBody>
      </p:sp>
      <p:cxnSp>
        <p:nvCxnSpPr>
          <p:cNvPr id="4" name="Düz Bağlayıcı 2">
            <a:extLst>
              <a:ext uri="{FF2B5EF4-FFF2-40B4-BE49-F238E27FC236}">
                <a16:creationId xmlns:a16="http://schemas.microsoft.com/office/drawing/2014/main" id="{FEA993BF-E194-B54D-9FB7-A57BDB6ED11C}"/>
              </a:ext>
            </a:extLst>
          </p:cNvPr>
          <p:cNvCxnSpPr/>
          <p:nvPr/>
        </p:nvCxnSpPr>
        <p:spPr>
          <a:xfrm>
            <a:off x="3240829" y="1087309"/>
            <a:ext cx="0" cy="3734603"/>
          </a:xfrm>
          <a:prstGeom prst="line">
            <a:avLst/>
          </a:prstGeom>
          <a:ln w="19050">
            <a:solidFill>
              <a:srgbClr val="F1821F"/>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TextBox 46">
            <a:extLst>
              <a:ext uri="{FF2B5EF4-FFF2-40B4-BE49-F238E27FC236}">
                <a16:creationId xmlns:a16="http://schemas.microsoft.com/office/drawing/2014/main" id="{EABE5EA3-0CFB-5D4E-9E14-1D73E812293D}"/>
              </a:ext>
            </a:extLst>
          </p:cNvPr>
          <p:cNvSpPr txBox="1"/>
          <p:nvPr/>
        </p:nvSpPr>
        <p:spPr>
          <a:xfrm>
            <a:off x="4127934" y="647278"/>
            <a:ext cx="877163" cy="91300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300" b="1">
                <a:solidFill>
                  <a:srgbClr val="F1821F"/>
                </a:solidFill>
                <a:latin typeface="Frutiger LT"/>
                <a:ea typeface="Tahoma"/>
                <a:cs typeface="Tahoma"/>
              </a:rPr>
              <a:t>2</a:t>
            </a:r>
            <a:endParaRPr lang="en-US" sz="5333" b="1">
              <a:solidFill>
                <a:srgbClr val="F1821F"/>
              </a:solidFill>
              <a:latin typeface="Frutiger LT" panose="02000000000000000000" pitchFamily="2" charset="0"/>
              <a:ea typeface="Tahoma" panose="020B0604030504040204" pitchFamily="34" charset="0"/>
              <a:cs typeface="Tahoma" panose="020B0604030504040204" pitchFamily="34" charset="0"/>
            </a:endParaRPr>
          </a:p>
        </p:txBody>
      </p:sp>
      <p:sp>
        <p:nvSpPr>
          <p:cNvPr id="6" name="TextBox 47">
            <a:extLst>
              <a:ext uri="{FF2B5EF4-FFF2-40B4-BE49-F238E27FC236}">
                <a16:creationId xmlns:a16="http://schemas.microsoft.com/office/drawing/2014/main" id="{E00DDF1E-2B49-B74F-803F-94B3812C6EF5}"/>
              </a:ext>
            </a:extLst>
          </p:cNvPr>
          <p:cNvSpPr txBox="1"/>
          <p:nvPr/>
        </p:nvSpPr>
        <p:spPr>
          <a:xfrm>
            <a:off x="3259263" y="1983260"/>
            <a:ext cx="2723783" cy="446789"/>
          </a:xfrm>
          <a:prstGeom prst="rect">
            <a:avLst/>
          </a:prstGeom>
          <a:noFill/>
        </p:spPr>
        <p:txBody>
          <a:bodyPr wrap="square" lIns="91440" tIns="45720" rIns="91440" bIns="45720" rtlCol="0" anchor="t"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81"/>
              </a:lnSpc>
            </a:pPr>
            <a:r>
              <a:rPr lang="tr-TR" sz="2800" b="1">
                <a:solidFill>
                  <a:srgbClr val="F5811F"/>
                </a:solidFill>
                <a:latin typeface="Corbel"/>
                <a:ea typeface="+mn-lt"/>
                <a:cs typeface="+mn-lt"/>
              </a:rPr>
              <a:t>Modelling</a:t>
            </a:r>
            <a:endParaRPr lang="tr-TR" sz="2800" b="1">
              <a:solidFill>
                <a:srgbClr val="F5811F"/>
              </a:solidFill>
              <a:latin typeface="Corbel"/>
              <a:cs typeface="Calibri"/>
            </a:endParaRPr>
          </a:p>
        </p:txBody>
      </p:sp>
      <p:cxnSp>
        <p:nvCxnSpPr>
          <p:cNvPr id="7" name="Straight Connector 6">
            <a:extLst>
              <a:ext uri="{FF2B5EF4-FFF2-40B4-BE49-F238E27FC236}">
                <a16:creationId xmlns:a16="http://schemas.microsoft.com/office/drawing/2014/main" id="{8281CA14-E586-664E-B8F8-6508830F9AD0}"/>
              </a:ext>
            </a:extLst>
          </p:cNvPr>
          <p:cNvCxnSpPr/>
          <p:nvPr/>
        </p:nvCxnSpPr>
        <p:spPr>
          <a:xfrm>
            <a:off x="4431358" y="1591011"/>
            <a:ext cx="384000" cy="0"/>
          </a:xfrm>
          <a:prstGeom prst="line">
            <a:avLst/>
          </a:prstGeom>
          <a:ln w="22225">
            <a:solidFill>
              <a:srgbClr val="F1821F"/>
            </a:solidFill>
          </a:ln>
        </p:spPr>
        <p:style>
          <a:lnRef idx="1">
            <a:schemeClr val="accent1"/>
          </a:lnRef>
          <a:fillRef idx="0">
            <a:schemeClr val="accent1"/>
          </a:fillRef>
          <a:effectRef idx="0">
            <a:schemeClr val="accent1"/>
          </a:effectRef>
          <a:fontRef idx="minor">
            <a:schemeClr val="tx1"/>
          </a:fontRef>
        </p:style>
      </p:cxnSp>
      <p:sp>
        <p:nvSpPr>
          <p:cNvPr id="8" name="TextBox 50">
            <a:extLst>
              <a:ext uri="{FF2B5EF4-FFF2-40B4-BE49-F238E27FC236}">
                <a16:creationId xmlns:a16="http://schemas.microsoft.com/office/drawing/2014/main" id="{D17EBADE-47CE-8244-A747-D7F4BF65E890}"/>
              </a:ext>
            </a:extLst>
          </p:cNvPr>
          <p:cNvSpPr txBox="1"/>
          <p:nvPr/>
        </p:nvSpPr>
        <p:spPr>
          <a:xfrm>
            <a:off x="1020207" y="651710"/>
            <a:ext cx="877163" cy="91300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300" b="1">
                <a:solidFill>
                  <a:srgbClr val="232442"/>
                </a:solidFill>
                <a:latin typeface="Frutiger LT"/>
                <a:ea typeface="Tahoma"/>
                <a:cs typeface="Tahoma"/>
              </a:rPr>
              <a:t>1</a:t>
            </a:r>
            <a:endParaRPr lang="en-US" sz="5333" b="1">
              <a:solidFill>
                <a:srgbClr val="232442"/>
              </a:solidFill>
              <a:latin typeface="Frutiger LT" panose="02000000000000000000" pitchFamily="2" charset="0"/>
              <a:ea typeface="Tahoma" panose="020B0604030504040204" pitchFamily="34" charset="0"/>
              <a:cs typeface="Tahoma" panose="020B0604030504040204" pitchFamily="34" charset="0"/>
            </a:endParaRPr>
          </a:p>
        </p:txBody>
      </p:sp>
      <p:sp>
        <p:nvSpPr>
          <p:cNvPr id="9" name="TextBox 51">
            <a:extLst>
              <a:ext uri="{FF2B5EF4-FFF2-40B4-BE49-F238E27FC236}">
                <a16:creationId xmlns:a16="http://schemas.microsoft.com/office/drawing/2014/main" id="{263F77F8-42B4-8842-926E-F6CE37B945C0}"/>
              </a:ext>
            </a:extLst>
          </p:cNvPr>
          <p:cNvSpPr txBox="1"/>
          <p:nvPr/>
        </p:nvSpPr>
        <p:spPr>
          <a:xfrm>
            <a:off x="1927" y="1831981"/>
            <a:ext cx="3191094" cy="793038"/>
          </a:xfrm>
          <a:prstGeom prst="rect">
            <a:avLst/>
          </a:prstGeom>
          <a:noFill/>
        </p:spPr>
        <p:txBody>
          <a:bodyPr wrap="square" lIns="91440" tIns="45720" rIns="91440" bIns="45720" rtlCol="0" anchor="t"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81"/>
              </a:lnSpc>
            </a:pPr>
            <a:r>
              <a:rPr lang="tr-TR" sz="2800" b="1" err="1">
                <a:solidFill>
                  <a:srgbClr val="232442"/>
                </a:solidFill>
                <a:latin typeface="Corbel"/>
                <a:ea typeface="+mn-lt"/>
                <a:cs typeface="+mn-lt"/>
              </a:rPr>
              <a:t>Preparing</a:t>
            </a:r>
            <a:r>
              <a:rPr lang="tr-TR" sz="2800" b="1">
                <a:solidFill>
                  <a:srgbClr val="232442"/>
                </a:solidFill>
                <a:latin typeface="Corbel"/>
                <a:ea typeface="+mn-lt"/>
                <a:cs typeface="+mn-lt"/>
              </a:rPr>
              <a:t> </a:t>
            </a:r>
            <a:r>
              <a:rPr lang="tr-TR" sz="2800" b="1" err="1">
                <a:solidFill>
                  <a:srgbClr val="232442"/>
                </a:solidFill>
                <a:latin typeface="Corbel"/>
                <a:ea typeface="+mn-lt"/>
                <a:cs typeface="+mn-lt"/>
              </a:rPr>
              <a:t>the</a:t>
            </a:r>
            <a:r>
              <a:rPr lang="tr-TR" sz="2800" b="1">
                <a:solidFill>
                  <a:srgbClr val="232442"/>
                </a:solidFill>
                <a:latin typeface="Corbel"/>
                <a:ea typeface="+mn-lt"/>
                <a:cs typeface="+mn-lt"/>
              </a:rPr>
              <a:t> Analysis </a:t>
            </a:r>
            <a:r>
              <a:rPr lang="tr-TR" sz="2800" b="1" err="1">
                <a:solidFill>
                  <a:srgbClr val="232442"/>
                </a:solidFill>
                <a:latin typeface="Corbel"/>
                <a:ea typeface="+mn-lt"/>
                <a:cs typeface="+mn-lt"/>
              </a:rPr>
              <a:t>Document</a:t>
            </a:r>
            <a:endParaRPr lang="en-US" sz="2800" b="1">
              <a:latin typeface="Corbel"/>
            </a:endParaRPr>
          </a:p>
        </p:txBody>
      </p:sp>
      <p:cxnSp>
        <p:nvCxnSpPr>
          <p:cNvPr id="10" name="Straight Connector 9">
            <a:extLst>
              <a:ext uri="{FF2B5EF4-FFF2-40B4-BE49-F238E27FC236}">
                <a16:creationId xmlns:a16="http://schemas.microsoft.com/office/drawing/2014/main" id="{E94A24D7-40D8-AA4C-88BD-F47FA40F9EB1}"/>
              </a:ext>
            </a:extLst>
          </p:cNvPr>
          <p:cNvCxnSpPr/>
          <p:nvPr/>
        </p:nvCxnSpPr>
        <p:spPr>
          <a:xfrm>
            <a:off x="1264712" y="1592540"/>
            <a:ext cx="384000" cy="0"/>
          </a:xfrm>
          <a:prstGeom prst="line">
            <a:avLst/>
          </a:prstGeom>
          <a:ln w="22225">
            <a:solidFill>
              <a:srgbClr val="232442"/>
            </a:solidFill>
          </a:ln>
        </p:spPr>
        <p:style>
          <a:lnRef idx="1">
            <a:schemeClr val="accent1"/>
          </a:lnRef>
          <a:fillRef idx="0">
            <a:schemeClr val="accent1"/>
          </a:fillRef>
          <a:effectRef idx="0">
            <a:schemeClr val="accent1"/>
          </a:effectRef>
          <a:fontRef idx="minor">
            <a:schemeClr val="tx1"/>
          </a:fontRef>
        </p:style>
      </p:cxnSp>
      <p:sp>
        <p:nvSpPr>
          <p:cNvPr id="11" name="TextBox 78">
            <a:extLst>
              <a:ext uri="{FF2B5EF4-FFF2-40B4-BE49-F238E27FC236}">
                <a16:creationId xmlns:a16="http://schemas.microsoft.com/office/drawing/2014/main" id="{01E6D744-01D6-9F44-A012-4D28097F7177}"/>
              </a:ext>
            </a:extLst>
          </p:cNvPr>
          <p:cNvSpPr txBox="1"/>
          <p:nvPr/>
        </p:nvSpPr>
        <p:spPr>
          <a:xfrm>
            <a:off x="6878704" y="647278"/>
            <a:ext cx="1196530" cy="91300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300" b="1">
                <a:solidFill>
                  <a:srgbClr val="232442"/>
                </a:solidFill>
                <a:latin typeface="Frutiger LT"/>
                <a:ea typeface="Tahoma"/>
                <a:cs typeface="Tahoma"/>
              </a:rPr>
              <a:t>3</a:t>
            </a:r>
            <a:endParaRPr lang="en-US" sz="5333" b="1">
              <a:solidFill>
                <a:srgbClr val="232442"/>
              </a:solidFill>
              <a:latin typeface="Frutiger LT" panose="02000000000000000000" pitchFamily="2" charset="0"/>
              <a:ea typeface="Tahoma" panose="020B0604030504040204" pitchFamily="34" charset="0"/>
              <a:cs typeface="Tahoma" panose="020B0604030504040204" pitchFamily="34" charset="0"/>
            </a:endParaRPr>
          </a:p>
        </p:txBody>
      </p:sp>
      <p:sp>
        <p:nvSpPr>
          <p:cNvPr id="12" name="TextBox 79">
            <a:extLst>
              <a:ext uri="{FF2B5EF4-FFF2-40B4-BE49-F238E27FC236}">
                <a16:creationId xmlns:a16="http://schemas.microsoft.com/office/drawing/2014/main" id="{19B2C41F-383A-814C-A5EB-300F803C15BF}"/>
              </a:ext>
            </a:extLst>
          </p:cNvPr>
          <p:cNvSpPr txBox="1"/>
          <p:nvPr/>
        </p:nvSpPr>
        <p:spPr>
          <a:xfrm>
            <a:off x="6035350" y="1781554"/>
            <a:ext cx="3092906" cy="1139286"/>
          </a:xfrm>
          <a:prstGeom prst="rect">
            <a:avLst/>
          </a:prstGeom>
          <a:noFill/>
        </p:spPr>
        <p:txBody>
          <a:bodyPr wrap="square" lIns="91440" tIns="45720" rIns="91440" bIns="45720" rtlCol="0" anchor="t"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81"/>
              </a:lnSpc>
            </a:pPr>
            <a:r>
              <a:rPr lang="tr-TR" sz="2800" b="1" err="1">
                <a:solidFill>
                  <a:srgbClr val="232442"/>
                </a:solidFill>
                <a:latin typeface="Corbel"/>
                <a:ea typeface="+mn-lt"/>
                <a:cs typeface="+mn-lt"/>
              </a:rPr>
              <a:t>Entering</a:t>
            </a:r>
            <a:r>
              <a:rPr lang="tr-TR" sz="2800" b="1">
                <a:solidFill>
                  <a:srgbClr val="232442"/>
                </a:solidFill>
                <a:latin typeface="Corbel"/>
                <a:ea typeface="+mn-lt"/>
                <a:cs typeface="+mn-lt"/>
              </a:rPr>
              <a:t> </a:t>
            </a:r>
            <a:r>
              <a:rPr lang="tr-TR" sz="2800" b="1" err="1">
                <a:solidFill>
                  <a:srgbClr val="232442"/>
                </a:solidFill>
                <a:latin typeface="Corbel"/>
                <a:ea typeface="+mn-lt"/>
                <a:cs typeface="+mn-lt"/>
              </a:rPr>
              <a:t>information</a:t>
            </a:r>
            <a:r>
              <a:rPr lang="tr-TR" sz="2800" b="1">
                <a:solidFill>
                  <a:srgbClr val="232442"/>
                </a:solidFill>
                <a:latin typeface="Corbel"/>
                <a:ea typeface="+mn-lt"/>
                <a:cs typeface="+mn-lt"/>
              </a:rPr>
              <a:t> </a:t>
            </a:r>
            <a:r>
              <a:rPr lang="tr-TR" sz="2800" b="1" err="1">
                <a:solidFill>
                  <a:srgbClr val="232442"/>
                </a:solidFill>
                <a:latin typeface="Corbel"/>
                <a:ea typeface="+mn-lt"/>
                <a:cs typeface="+mn-lt"/>
              </a:rPr>
              <a:t>into</a:t>
            </a:r>
            <a:r>
              <a:rPr lang="tr-TR" sz="2800" b="1">
                <a:solidFill>
                  <a:srgbClr val="232442"/>
                </a:solidFill>
                <a:latin typeface="Corbel"/>
                <a:ea typeface="+mn-lt"/>
                <a:cs typeface="+mn-lt"/>
              </a:rPr>
              <a:t> </a:t>
            </a:r>
            <a:r>
              <a:rPr lang="tr-TR" sz="2800" b="1" err="1">
                <a:solidFill>
                  <a:srgbClr val="232442"/>
                </a:solidFill>
                <a:latin typeface="Corbel"/>
                <a:ea typeface="+mn-lt"/>
                <a:cs typeface="+mn-lt"/>
              </a:rPr>
              <a:t>Shift</a:t>
            </a:r>
            <a:endParaRPr lang="en-US" sz="2800" b="1">
              <a:latin typeface="Corbel"/>
            </a:endParaRPr>
          </a:p>
        </p:txBody>
      </p:sp>
      <p:cxnSp>
        <p:nvCxnSpPr>
          <p:cNvPr id="13" name="Straight Connector 12">
            <a:extLst>
              <a:ext uri="{FF2B5EF4-FFF2-40B4-BE49-F238E27FC236}">
                <a16:creationId xmlns:a16="http://schemas.microsoft.com/office/drawing/2014/main" id="{B8DF088D-ECBE-D140-BE74-4A6275CC71C9}"/>
              </a:ext>
            </a:extLst>
          </p:cNvPr>
          <p:cNvCxnSpPr/>
          <p:nvPr/>
        </p:nvCxnSpPr>
        <p:spPr>
          <a:xfrm>
            <a:off x="7209788" y="1612862"/>
            <a:ext cx="526874" cy="0"/>
          </a:xfrm>
          <a:prstGeom prst="line">
            <a:avLst/>
          </a:prstGeom>
          <a:ln w="22225">
            <a:solidFill>
              <a:srgbClr val="232442"/>
            </a:solidFill>
          </a:ln>
        </p:spPr>
        <p:style>
          <a:lnRef idx="1">
            <a:schemeClr val="accent1"/>
          </a:lnRef>
          <a:fillRef idx="0">
            <a:schemeClr val="accent1"/>
          </a:fillRef>
          <a:effectRef idx="0">
            <a:schemeClr val="accent1"/>
          </a:effectRef>
          <a:fontRef idx="minor">
            <a:schemeClr val="tx1"/>
          </a:fontRef>
        </p:style>
      </p:cxnSp>
      <p:cxnSp>
        <p:nvCxnSpPr>
          <p:cNvPr id="14" name="Düz Bağlayıcı 330">
            <a:extLst>
              <a:ext uri="{FF2B5EF4-FFF2-40B4-BE49-F238E27FC236}">
                <a16:creationId xmlns:a16="http://schemas.microsoft.com/office/drawing/2014/main" id="{1843958F-353C-524F-9E70-1933F2000751}"/>
              </a:ext>
            </a:extLst>
          </p:cNvPr>
          <p:cNvCxnSpPr/>
          <p:nvPr/>
        </p:nvCxnSpPr>
        <p:spPr>
          <a:xfrm>
            <a:off x="6004948" y="1053691"/>
            <a:ext cx="0" cy="3734603"/>
          </a:xfrm>
          <a:prstGeom prst="line">
            <a:avLst/>
          </a:prstGeom>
          <a:ln w="19050">
            <a:solidFill>
              <a:srgbClr val="F1821F"/>
            </a:solidFill>
            <a:prstDash val="sysDash"/>
          </a:ln>
          <a:effectLst/>
        </p:spPr>
        <p:style>
          <a:lnRef idx="2">
            <a:schemeClr val="accent1"/>
          </a:lnRef>
          <a:fillRef idx="0">
            <a:schemeClr val="accent1"/>
          </a:fillRef>
          <a:effectRef idx="1">
            <a:schemeClr val="accent1"/>
          </a:effectRef>
          <a:fontRef idx="minor">
            <a:schemeClr val="tx1"/>
          </a:fontRef>
        </p:style>
      </p:cxnSp>
      <p:sp>
        <p:nvSpPr>
          <p:cNvPr id="15" name="TextBox 1">
            <a:extLst>
              <a:ext uri="{FF2B5EF4-FFF2-40B4-BE49-F238E27FC236}">
                <a16:creationId xmlns:a16="http://schemas.microsoft.com/office/drawing/2014/main" id="{F39DBECA-97BA-4048-ABB4-59942EF39CD1}"/>
              </a:ext>
            </a:extLst>
          </p:cNvPr>
          <p:cNvSpPr txBox="1"/>
          <p:nvPr/>
        </p:nvSpPr>
        <p:spPr>
          <a:xfrm>
            <a:off x="222838" y="2978790"/>
            <a:ext cx="2850196" cy="190821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ü"/>
            </a:pPr>
            <a:r>
              <a:rPr lang="tr-TR" sz="2000" err="1">
                <a:solidFill>
                  <a:srgbClr val="002060"/>
                </a:solidFill>
                <a:latin typeface="Corbel"/>
                <a:ea typeface="+mn-lt"/>
                <a:cs typeface="+mn-lt"/>
              </a:rPr>
              <a:t>Defining</a:t>
            </a:r>
            <a:r>
              <a:rPr lang="tr-TR" sz="2000">
                <a:solidFill>
                  <a:srgbClr val="002060"/>
                </a:solidFill>
                <a:latin typeface="Corbel"/>
                <a:ea typeface="+mn-lt"/>
                <a:cs typeface="+mn-lt"/>
              </a:rPr>
              <a:t> </a:t>
            </a:r>
            <a:r>
              <a:rPr lang="tr-TR" sz="2000" err="1">
                <a:solidFill>
                  <a:srgbClr val="002060"/>
                </a:solidFill>
                <a:latin typeface="Corbel"/>
                <a:ea typeface="+mn-lt"/>
                <a:cs typeface="+mn-lt"/>
              </a:rPr>
              <a:t>Functional</a:t>
            </a:r>
            <a:r>
              <a:rPr lang="tr-TR" sz="2000">
                <a:solidFill>
                  <a:srgbClr val="002060"/>
                </a:solidFill>
                <a:latin typeface="Corbel"/>
                <a:ea typeface="+mn-lt"/>
                <a:cs typeface="+mn-lt"/>
              </a:rPr>
              <a:t> </a:t>
            </a:r>
            <a:r>
              <a:rPr lang="tr-TR" sz="2000" err="1">
                <a:solidFill>
                  <a:srgbClr val="002060"/>
                </a:solidFill>
                <a:latin typeface="Corbel"/>
                <a:ea typeface="+mn-lt"/>
                <a:cs typeface="+mn-lt"/>
              </a:rPr>
              <a:t>Requirements</a:t>
            </a:r>
            <a:r>
              <a:rPr lang="tr-TR" sz="2000">
                <a:solidFill>
                  <a:srgbClr val="002060"/>
                </a:solidFill>
                <a:latin typeface="Corbel"/>
                <a:ea typeface="+mn-lt"/>
                <a:cs typeface="+mn-lt"/>
              </a:rPr>
              <a:t> </a:t>
            </a:r>
            <a:r>
              <a:rPr lang="tr-TR" sz="2000" err="1">
                <a:solidFill>
                  <a:srgbClr val="002060"/>
                </a:solidFill>
                <a:latin typeface="Corbel"/>
                <a:ea typeface="+mn-lt"/>
                <a:cs typeface="+mn-lt"/>
              </a:rPr>
              <a:t>for</a:t>
            </a:r>
            <a:r>
              <a:rPr lang="tr-TR" sz="2000">
                <a:solidFill>
                  <a:srgbClr val="002060"/>
                </a:solidFill>
                <a:latin typeface="Corbel"/>
                <a:ea typeface="+mn-lt"/>
                <a:cs typeface="+mn-lt"/>
              </a:rPr>
              <a:t> </a:t>
            </a:r>
            <a:r>
              <a:rPr lang="tr-TR" sz="2000" err="1">
                <a:solidFill>
                  <a:srgbClr val="002060"/>
                </a:solidFill>
                <a:latin typeface="Corbel"/>
                <a:ea typeface="+mn-lt"/>
                <a:cs typeface="+mn-lt"/>
              </a:rPr>
              <a:t>the</a:t>
            </a:r>
            <a:r>
              <a:rPr lang="tr-TR" sz="2000">
                <a:solidFill>
                  <a:srgbClr val="002060"/>
                </a:solidFill>
                <a:latin typeface="Corbel"/>
                <a:ea typeface="+mn-lt"/>
                <a:cs typeface="+mn-lt"/>
              </a:rPr>
              <a:t> CRM </a:t>
            </a:r>
            <a:r>
              <a:rPr lang="tr-TR" sz="2000" err="1">
                <a:solidFill>
                  <a:srgbClr val="002060"/>
                </a:solidFill>
                <a:latin typeface="Corbel"/>
                <a:ea typeface="+mn-lt"/>
                <a:cs typeface="+mn-lt"/>
              </a:rPr>
              <a:t>System</a:t>
            </a:r>
            <a:endParaRPr lang="tr-TR" sz="2000">
              <a:solidFill>
                <a:srgbClr val="000000"/>
              </a:solidFill>
              <a:latin typeface="Corbel"/>
              <a:ea typeface="+mn-lt"/>
              <a:cs typeface="+mn-lt"/>
            </a:endParaRPr>
          </a:p>
          <a:p>
            <a:pPr marL="285750" indent="-285750">
              <a:buFont typeface="Wingdings"/>
              <a:buChar char="ü"/>
            </a:pPr>
            <a:r>
              <a:rPr lang="tr-TR" sz="2000" err="1">
                <a:solidFill>
                  <a:srgbClr val="002060"/>
                </a:solidFill>
                <a:latin typeface="Corbel"/>
                <a:ea typeface="+mn-lt"/>
                <a:cs typeface="+mn-lt"/>
              </a:rPr>
              <a:t>Defining</a:t>
            </a:r>
            <a:r>
              <a:rPr lang="tr-TR" sz="2000">
                <a:solidFill>
                  <a:srgbClr val="002060"/>
                </a:solidFill>
                <a:latin typeface="Corbel"/>
                <a:ea typeface="+mn-lt"/>
                <a:cs typeface="+mn-lt"/>
              </a:rPr>
              <a:t> </a:t>
            </a:r>
            <a:r>
              <a:rPr lang="tr-TR" sz="2000" err="1">
                <a:solidFill>
                  <a:srgbClr val="002060"/>
                </a:solidFill>
                <a:latin typeface="Corbel"/>
                <a:ea typeface="+mn-lt"/>
                <a:cs typeface="+mn-lt"/>
              </a:rPr>
              <a:t>Acceptance</a:t>
            </a:r>
            <a:r>
              <a:rPr lang="tr-TR" sz="2000">
                <a:solidFill>
                  <a:srgbClr val="002060"/>
                </a:solidFill>
                <a:latin typeface="Corbel"/>
                <a:ea typeface="+mn-lt"/>
                <a:cs typeface="+mn-lt"/>
              </a:rPr>
              <a:t> </a:t>
            </a:r>
            <a:r>
              <a:rPr lang="tr-TR" sz="2000" err="1">
                <a:solidFill>
                  <a:srgbClr val="002060"/>
                </a:solidFill>
                <a:latin typeface="Corbel"/>
                <a:ea typeface="+mn-lt"/>
                <a:cs typeface="+mn-lt"/>
              </a:rPr>
              <a:t>Criteria</a:t>
            </a:r>
            <a:endParaRPr lang="tr-TR" sz="2000" err="1">
              <a:latin typeface="Corbel"/>
              <a:cs typeface="Calibri"/>
            </a:endParaRPr>
          </a:p>
          <a:p>
            <a:endParaRPr lang="tr-TR">
              <a:solidFill>
                <a:srgbClr val="002060"/>
              </a:solidFill>
              <a:latin typeface="Tahoma"/>
              <a:ea typeface="Tahoma"/>
              <a:cs typeface="Tahoma"/>
            </a:endParaRPr>
          </a:p>
        </p:txBody>
      </p:sp>
      <p:sp>
        <p:nvSpPr>
          <p:cNvPr id="16" name="TextBox 3">
            <a:extLst>
              <a:ext uri="{FF2B5EF4-FFF2-40B4-BE49-F238E27FC236}">
                <a16:creationId xmlns:a16="http://schemas.microsoft.com/office/drawing/2014/main" id="{52CA4CED-4B6A-4217-8923-B9FEF463E7FA}"/>
              </a:ext>
            </a:extLst>
          </p:cNvPr>
          <p:cNvSpPr txBox="1"/>
          <p:nvPr/>
        </p:nvSpPr>
        <p:spPr>
          <a:xfrm>
            <a:off x="3238487" y="2984962"/>
            <a:ext cx="2715874"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ü"/>
            </a:pPr>
            <a:r>
              <a:rPr lang="tr-TR" sz="2000">
                <a:solidFill>
                  <a:schemeClr val="accent1"/>
                </a:solidFill>
                <a:ea typeface="+mn-lt"/>
                <a:cs typeface="+mn-lt"/>
              </a:rPr>
              <a:t>Data Modeling and ER Diagram Creation</a:t>
            </a:r>
            <a:endParaRPr lang="tr-TR" sz="2000">
              <a:solidFill>
                <a:schemeClr val="accent1"/>
              </a:solidFill>
              <a:latin typeface="Corbel"/>
              <a:cs typeface="Calibri"/>
            </a:endParaRPr>
          </a:p>
          <a:p>
            <a:pPr marL="342900" indent="-342900">
              <a:buFont typeface="Wingdings"/>
              <a:buChar char="ü"/>
            </a:pPr>
            <a:r>
              <a:rPr lang="tr-TR" sz="2000" err="1">
                <a:solidFill>
                  <a:schemeClr val="accent1"/>
                </a:solidFill>
                <a:latin typeface="Corbel"/>
                <a:ea typeface="+mn-lt"/>
                <a:cs typeface="+mn-lt"/>
              </a:rPr>
              <a:t>Designing</a:t>
            </a:r>
            <a:r>
              <a:rPr lang="tr-TR" sz="2000">
                <a:solidFill>
                  <a:schemeClr val="accent1"/>
                </a:solidFill>
                <a:latin typeface="Corbel"/>
                <a:ea typeface="+mn-lt"/>
                <a:cs typeface="+mn-lt"/>
              </a:rPr>
              <a:t> </a:t>
            </a:r>
            <a:r>
              <a:rPr lang="tr-TR" sz="2000" err="1">
                <a:solidFill>
                  <a:schemeClr val="accent1"/>
                </a:solidFill>
                <a:latin typeface="Corbel"/>
                <a:ea typeface="+mn-lt"/>
                <a:cs typeface="+mn-lt"/>
              </a:rPr>
              <a:t>Mockups</a:t>
            </a:r>
            <a:r>
              <a:rPr lang="tr-TR" sz="2000">
                <a:solidFill>
                  <a:schemeClr val="accent1"/>
                </a:solidFill>
                <a:latin typeface="Corbel"/>
                <a:ea typeface="+mn-lt"/>
                <a:cs typeface="+mn-lt"/>
              </a:rPr>
              <a:t> in </a:t>
            </a:r>
            <a:r>
              <a:rPr lang="tr-TR" sz="2000" err="1">
                <a:solidFill>
                  <a:schemeClr val="accent1"/>
                </a:solidFill>
                <a:latin typeface="Corbel"/>
                <a:ea typeface="+mn-lt"/>
                <a:cs typeface="+mn-lt"/>
              </a:rPr>
              <a:t>Figma</a:t>
            </a:r>
            <a:endParaRPr lang="tr-TR" sz="2000">
              <a:solidFill>
                <a:schemeClr val="accent1"/>
              </a:solidFill>
              <a:latin typeface="Corbel"/>
              <a:ea typeface="+mn-lt"/>
              <a:cs typeface="+mn-lt"/>
            </a:endParaRPr>
          </a:p>
          <a:p>
            <a:pPr marL="285750" indent="-285750" algn="ctr">
              <a:buFont typeface="Wingdings"/>
              <a:buChar char="ü"/>
            </a:pPr>
            <a:endParaRPr lang="tr-TR" sz="2000">
              <a:solidFill>
                <a:schemeClr val="accent1"/>
              </a:solidFill>
              <a:latin typeface="Corbel"/>
              <a:cs typeface="Calibri"/>
            </a:endParaRPr>
          </a:p>
          <a:p>
            <a:pPr marL="285750" indent="-285750" algn="ctr">
              <a:buFont typeface="Wingdings"/>
              <a:buChar char="ü"/>
            </a:pPr>
            <a:endParaRPr lang="tr-TR" sz="2000">
              <a:solidFill>
                <a:schemeClr val="accent1"/>
              </a:solidFill>
              <a:latin typeface="Corbel"/>
              <a:cs typeface="Calibri"/>
            </a:endParaRPr>
          </a:p>
        </p:txBody>
      </p:sp>
      <p:sp>
        <p:nvSpPr>
          <p:cNvPr id="17" name="TextBox 4">
            <a:extLst>
              <a:ext uri="{FF2B5EF4-FFF2-40B4-BE49-F238E27FC236}">
                <a16:creationId xmlns:a16="http://schemas.microsoft.com/office/drawing/2014/main" id="{3DC5055D-F24E-4BEA-A0B2-22F7531CAD2A}"/>
              </a:ext>
            </a:extLst>
          </p:cNvPr>
          <p:cNvSpPr txBox="1"/>
          <p:nvPr/>
        </p:nvSpPr>
        <p:spPr>
          <a:xfrm>
            <a:off x="6034294" y="2979193"/>
            <a:ext cx="2892594" cy="163121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ü"/>
            </a:pPr>
            <a:r>
              <a:rPr lang="tr-TR" sz="2000">
                <a:solidFill>
                  <a:srgbClr val="002060"/>
                </a:solidFill>
                <a:latin typeface="Corbel"/>
                <a:ea typeface="+mn-lt"/>
                <a:cs typeface="+mn-lt"/>
              </a:rPr>
              <a:t>Combination of Functional Requirements, Use Cases, Epics, Mockups, </a:t>
            </a:r>
            <a:r>
              <a:rPr lang="tr-TR" sz="2000" err="1">
                <a:solidFill>
                  <a:srgbClr val="002060"/>
                </a:solidFill>
                <a:latin typeface="Corbel"/>
                <a:ea typeface="+mn-lt"/>
                <a:cs typeface="+mn-lt"/>
              </a:rPr>
              <a:t>and</a:t>
            </a:r>
            <a:r>
              <a:rPr lang="tr-TR" sz="2000">
                <a:solidFill>
                  <a:srgbClr val="002060"/>
                </a:solidFill>
                <a:latin typeface="Corbel"/>
                <a:ea typeface="+mn-lt"/>
                <a:cs typeface="+mn-lt"/>
              </a:rPr>
              <a:t> Activity Diagrams</a:t>
            </a:r>
            <a:endParaRPr lang="en-US" sz="2000">
              <a:latin typeface="Corbel"/>
              <a:cs typeface="Calibri"/>
            </a:endParaRPr>
          </a:p>
        </p:txBody>
      </p:sp>
      <p:sp>
        <p:nvSpPr>
          <p:cNvPr id="238" name="Rectangle 237">
            <a:extLst>
              <a:ext uri="{FF2B5EF4-FFF2-40B4-BE49-F238E27FC236}">
                <a16:creationId xmlns:a16="http://schemas.microsoft.com/office/drawing/2014/main" id="{9A0A1C5D-3D71-BFFE-7C3A-275AFDEF0714}"/>
              </a:ext>
            </a:extLst>
          </p:cNvPr>
          <p:cNvSpPr/>
          <p:nvPr/>
        </p:nvSpPr>
        <p:spPr>
          <a:xfrm flipH="1">
            <a:off x="351839" y="210093"/>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6CBB02D0-B50C-EC54-36AD-435C84C5A7C0}"/>
              </a:ext>
            </a:extLst>
          </p:cNvPr>
          <p:cNvSpPr txBox="1"/>
          <p:nvPr/>
        </p:nvSpPr>
        <p:spPr>
          <a:xfrm>
            <a:off x="282742"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Selda Çelik</a:t>
            </a:r>
            <a:r>
              <a:rPr lang="en-US" sz="1200">
                <a:latin typeface="Corbel"/>
                <a:cs typeface="Segoe UI"/>
              </a:rPr>
              <a:t>​</a:t>
            </a:r>
          </a:p>
          <a:p>
            <a:r>
              <a:rPr lang="en-US" sz="1200">
                <a:solidFill>
                  <a:srgbClr val="232442"/>
                </a:solidFill>
                <a:latin typeface="Corbel"/>
                <a:cs typeface="Segoe UI"/>
              </a:rPr>
              <a:t>Specialist,Business Analysis</a:t>
            </a:r>
            <a:r>
              <a:rPr lang="en-US" sz="1200">
                <a:latin typeface="Corbel"/>
                <a:cs typeface="Segoe UI"/>
              </a:rPr>
              <a:t>​</a:t>
            </a:r>
          </a:p>
        </p:txBody>
      </p:sp>
    </p:spTree>
    <p:extLst>
      <p:ext uri="{BB962C8B-B14F-4D97-AF65-F5344CB8AC3E}">
        <p14:creationId xmlns:p14="http://schemas.microsoft.com/office/powerpoint/2010/main" val="324944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21">
            <a:extLst>
              <a:ext uri="{FF2B5EF4-FFF2-40B4-BE49-F238E27FC236}">
                <a16:creationId xmlns:a16="http://schemas.microsoft.com/office/drawing/2014/main" id="{76E11112-147F-F94A-8D61-2937D6C8DEA9}"/>
              </a:ext>
            </a:extLst>
          </p:cNvPr>
          <p:cNvSpPr txBox="1"/>
          <p:nvPr/>
        </p:nvSpPr>
        <p:spPr>
          <a:xfrm>
            <a:off x="2290398" y="2625007"/>
            <a:ext cx="1761174" cy="292396"/>
          </a:xfrm>
          <a:prstGeom prst="rect">
            <a:avLst/>
          </a:prstGeom>
          <a:solidFill>
            <a:srgbClr val="222442"/>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chemeClr val="bg1"/>
                </a:solidFill>
                <a:latin typeface="Corbel"/>
                <a:cs typeface="Lato Regular"/>
              </a:rPr>
              <a:t>SQL</a:t>
            </a:r>
            <a:endParaRPr lang="en-US" sz="1000" b="1">
              <a:latin typeface="Corbel"/>
            </a:endParaRPr>
          </a:p>
        </p:txBody>
      </p:sp>
      <p:sp>
        <p:nvSpPr>
          <p:cNvPr id="63" name="TextBox 122">
            <a:extLst>
              <a:ext uri="{FF2B5EF4-FFF2-40B4-BE49-F238E27FC236}">
                <a16:creationId xmlns:a16="http://schemas.microsoft.com/office/drawing/2014/main" id="{186FE29E-861F-9B4D-8CE7-6CE3FF45A660}"/>
              </a:ext>
            </a:extLst>
          </p:cNvPr>
          <p:cNvSpPr txBox="1"/>
          <p:nvPr/>
        </p:nvSpPr>
        <p:spPr>
          <a:xfrm>
            <a:off x="2301839" y="3105719"/>
            <a:ext cx="1761173" cy="292396"/>
          </a:xfrm>
          <a:prstGeom prst="rect">
            <a:avLst/>
          </a:prstGeom>
          <a:solidFill>
            <a:srgbClr val="222442"/>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chemeClr val="bg1"/>
                </a:solidFill>
                <a:latin typeface="Corbel"/>
                <a:cs typeface="Lato Regular"/>
              </a:rPr>
              <a:t>Draw.io </a:t>
            </a:r>
            <a:endParaRPr lang="en-US"/>
          </a:p>
        </p:txBody>
      </p:sp>
      <p:sp>
        <p:nvSpPr>
          <p:cNvPr id="64" name="TextBox 123">
            <a:extLst>
              <a:ext uri="{FF2B5EF4-FFF2-40B4-BE49-F238E27FC236}">
                <a16:creationId xmlns:a16="http://schemas.microsoft.com/office/drawing/2014/main" id="{A5B5D502-E634-C64C-9642-175CD90D141F}"/>
              </a:ext>
            </a:extLst>
          </p:cNvPr>
          <p:cNvSpPr txBox="1"/>
          <p:nvPr/>
        </p:nvSpPr>
        <p:spPr>
          <a:xfrm>
            <a:off x="2291056" y="3575648"/>
            <a:ext cx="1761173" cy="292396"/>
          </a:xfrm>
          <a:prstGeom prst="rect">
            <a:avLst/>
          </a:prstGeom>
          <a:solidFill>
            <a:srgbClr val="222442"/>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chemeClr val="bg1"/>
                </a:solidFill>
                <a:latin typeface="Corbel"/>
                <a:cs typeface="Lato Regular"/>
              </a:rPr>
              <a:t>Figma</a:t>
            </a:r>
            <a:endParaRPr lang="en-US" err="1"/>
          </a:p>
        </p:txBody>
      </p:sp>
      <p:sp>
        <p:nvSpPr>
          <p:cNvPr id="65" name="TextBox 124">
            <a:extLst>
              <a:ext uri="{FF2B5EF4-FFF2-40B4-BE49-F238E27FC236}">
                <a16:creationId xmlns:a16="http://schemas.microsoft.com/office/drawing/2014/main" id="{03B46F56-8105-DE43-A5AD-3D5F451EC319}"/>
              </a:ext>
            </a:extLst>
          </p:cNvPr>
          <p:cNvSpPr txBox="1"/>
          <p:nvPr/>
        </p:nvSpPr>
        <p:spPr>
          <a:xfrm>
            <a:off x="2303810" y="1215221"/>
            <a:ext cx="1761173" cy="292396"/>
          </a:xfrm>
          <a:prstGeom prst="rect">
            <a:avLst/>
          </a:prstGeom>
          <a:solidFill>
            <a:srgbClr val="222442"/>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chemeClr val="bg1"/>
                </a:solidFill>
                <a:latin typeface="Corbel"/>
                <a:ea typeface="+mn-lt"/>
                <a:cs typeface="+mn-lt"/>
              </a:rPr>
              <a:t>Shift</a:t>
            </a:r>
            <a:r>
              <a:rPr lang="id-ID" sz="1000" b="1">
                <a:solidFill>
                  <a:schemeClr val="bg1"/>
                </a:solidFill>
                <a:latin typeface="Corbel"/>
                <a:ea typeface="+mn-lt"/>
                <a:cs typeface="+mn-lt"/>
              </a:rPr>
              <a:t> </a:t>
            </a:r>
            <a:r>
              <a:rPr lang="id-ID" sz="1000" b="1" err="1">
                <a:solidFill>
                  <a:schemeClr val="bg1"/>
                </a:solidFill>
                <a:latin typeface="Corbel"/>
                <a:ea typeface="+mn-lt"/>
                <a:cs typeface="+mn-lt"/>
              </a:rPr>
              <a:t>Jira</a:t>
            </a:r>
            <a:endParaRPr lang="id-ID" sz="1000" err="1">
              <a:solidFill>
                <a:schemeClr val="bg1"/>
              </a:solidFill>
              <a:latin typeface="Corbel"/>
              <a:ea typeface="+mn-lt"/>
              <a:cs typeface="+mn-lt"/>
            </a:endParaRPr>
          </a:p>
        </p:txBody>
      </p:sp>
      <p:sp>
        <p:nvSpPr>
          <p:cNvPr id="66" name="TextBox 125">
            <a:extLst>
              <a:ext uri="{FF2B5EF4-FFF2-40B4-BE49-F238E27FC236}">
                <a16:creationId xmlns:a16="http://schemas.microsoft.com/office/drawing/2014/main" id="{F282CFFB-827E-3747-A916-F675E8E1E8AA}"/>
              </a:ext>
            </a:extLst>
          </p:cNvPr>
          <p:cNvSpPr txBox="1"/>
          <p:nvPr/>
        </p:nvSpPr>
        <p:spPr>
          <a:xfrm>
            <a:off x="2311964" y="2155079"/>
            <a:ext cx="1761174" cy="292396"/>
          </a:xfrm>
          <a:prstGeom prst="rect">
            <a:avLst/>
          </a:prstGeom>
          <a:solidFill>
            <a:srgbClr val="222442"/>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chemeClr val="bg1"/>
                </a:solidFill>
                <a:latin typeface="Corbel"/>
                <a:cs typeface="Lato Regular"/>
              </a:rPr>
              <a:t>Postman</a:t>
            </a:r>
          </a:p>
        </p:txBody>
      </p:sp>
      <p:sp>
        <p:nvSpPr>
          <p:cNvPr id="12" name="TextBox 123">
            <a:extLst>
              <a:ext uri="{FF2B5EF4-FFF2-40B4-BE49-F238E27FC236}">
                <a16:creationId xmlns:a16="http://schemas.microsoft.com/office/drawing/2014/main" id="{3D6C15C6-984D-4C81-D7AB-F7C1E692CD05}"/>
              </a:ext>
            </a:extLst>
          </p:cNvPr>
          <p:cNvSpPr txBox="1"/>
          <p:nvPr/>
        </p:nvSpPr>
        <p:spPr>
          <a:xfrm>
            <a:off x="2314593" y="1685150"/>
            <a:ext cx="1761173" cy="292396"/>
          </a:xfrm>
          <a:prstGeom prst="rect">
            <a:avLst/>
          </a:prstGeom>
          <a:solidFill>
            <a:srgbClr val="222442"/>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chemeClr val="bg1"/>
                </a:solidFill>
                <a:latin typeface="Corbel"/>
                <a:cs typeface="Lato Regular"/>
              </a:rPr>
              <a:t>DBeaver</a:t>
            </a:r>
            <a:endParaRPr lang="en-US" b="1">
              <a:solidFill>
                <a:schemeClr val="bg1"/>
              </a:solidFill>
            </a:endParaRPr>
          </a:p>
        </p:txBody>
      </p:sp>
      <p:sp>
        <p:nvSpPr>
          <p:cNvPr id="10" name="Subtitle 2">
            <a:extLst>
              <a:ext uri="{FF2B5EF4-FFF2-40B4-BE49-F238E27FC236}">
                <a16:creationId xmlns:a16="http://schemas.microsoft.com/office/drawing/2014/main" id="{0D0F82DF-E63A-A275-5659-AE1D7718C9E8}"/>
              </a:ext>
            </a:extLst>
          </p:cNvPr>
          <p:cNvSpPr txBox="1">
            <a:spLocks/>
          </p:cNvSpPr>
          <p:nvPr/>
        </p:nvSpPr>
        <p:spPr>
          <a:xfrm>
            <a:off x="617885" y="216576"/>
            <a:ext cx="5533248" cy="597747"/>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ea typeface="Helvetica Neue Medium" panose="02000503000000020004" pitchFamily="2" charset="0"/>
                <a:cs typeface="Helvetica Neue Medium" panose="02000503000000020004" pitchFamily="2" charset="0"/>
              </a:rPr>
              <a:t>Project Tools</a:t>
            </a:r>
            <a:endParaRPr lang="en-US" sz="3000">
              <a:solidFill>
                <a:srgbClr val="232442"/>
              </a:solidFill>
              <a:latin typeface="Corbel"/>
              <a:ea typeface="Helvetica Neue Medium" panose="02000503000000020004" pitchFamily="2" charset="0"/>
              <a:cs typeface="Helvetica Neue Medium" panose="02000503000000020004" pitchFamily="2" charset="0"/>
            </a:endParaRPr>
          </a:p>
        </p:txBody>
      </p:sp>
      <p:sp>
        <p:nvSpPr>
          <p:cNvPr id="13" name="Rectangle 12">
            <a:extLst>
              <a:ext uri="{FF2B5EF4-FFF2-40B4-BE49-F238E27FC236}">
                <a16:creationId xmlns:a16="http://schemas.microsoft.com/office/drawing/2014/main" id="{C4C2F67B-2089-D80D-E750-F4562F8134D3}"/>
              </a:ext>
            </a:extLst>
          </p:cNvPr>
          <p:cNvSpPr/>
          <p:nvPr/>
        </p:nvSpPr>
        <p:spPr>
          <a:xfrm flipH="1">
            <a:off x="486309" y="327755"/>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4E79CFF7-9939-0415-C8B0-0DCEEEA3CFC9}"/>
              </a:ext>
            </a:extLst>
          </p:cNvPr>
          <p:cNvPicPr>
            <a:picLocks noChangeAspect="1"/>
          </p:cNvPicPr>
          <p:nvPr/>
        </p:nvPicPr>
        <p:blipFill>
          <a:blip r:embed="rId3">
            <a:extLst>
              <a:ext uri="{BEBA8EAE-BF5A-486C-A8C5-ECC9F3942E4B}">
                <a14:imgProps xmlns:a14="http://schemas.microsoft.com/office/drawing/2010/main">
                  <a14:imgLayer r:embed="rId4">
                    <a14:imgEffect>
                      <a14:saturation sat="115000"/>
                    </a14:imgEffect>
                    <a14:imgEffect>
                      <a14:brightnessContrast bright="-2000" contrast="-35000"/>
                    </a14:imgEffect>
                  </a14:imgLayer>
                </a14:imgProps>
              </a:ext>
            </a:extLst>
          </a:blip>
          <a:stretch>
            <a:fillRect/>
          </a:stretch>
        </p:blipFill>
        <p:spPr>
          <a:xfrm>
            <a:off x="5907680" y="0"/>
            <a:ext cx="3238787" cy="5143500"/>
          </a:xfrm>
          <a:prstGeom prst="rect">
            <a:avLst/>
          </a:prstGeom>
        </p:spPr>
      </p:pic>
      <p:sp>
        <p:nvSpPr>
          <p:cNvPr id="3" name="TextBox 2">
            <a:extLst>
              <a:ext uri="{FF2B5EF4-FFF2-40B4-BE49-F238E27FC236}">
                <a16:creationId xmlns:a16="http://schemas.microsoft.com/office/drawing/2014/main" id="{A5544260-1F92-B652-F9B5-E3AE05A970F3}"/>
              </a:ext>
            </a:extLst>
          </p:cNvPr>
          <p:cNvSpPr txBox="1"/>
          <p:nvPr/>
        </p:nvSpPr>
        <p:spPr>
          <a:xfrm>
            <a:off x="1823153" y="589700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Selda Çelik</a:t>
            </a:r>
            <a:r>
              <a:rPr lang="en-US" sz="1200">
                <a:latin typeface="Corbel"/>
                <a:cs typeface="Segoe UI"/>
              </a:rPr>
              <a:t>​</a:t>
            </a:r>
          </a:p>
          <a:p>
            <a:r>
              <a:rPr lang="en-US" sz="1200">
                <a:solidFill>
                  <a:srgbClr val="232442"/>
                </a:solidFill>
                <a:latin typeface="Corbel"/>
                <a:cs typeface="Segoe UI"/>
              </a:rPr>
              <a:t>Specialist,Business Analysis</a:t>
            </a:r>
            <a:r>
              <a:rPr lang="en-US" sz="1200">
                <a:latin typeface="Corbel"/>
                <a:cs typeface="Segoe UI"/>
              </a:rPr>
              <a:t>​</a:t>
            </a:r>
          </a:p>
        </p:txBody>
      </p:sp>
      <p:pic>
        <p:nvPicPr>
          <p:cNvPr id="6" name="Picture 5" descr="A white symbol on an orange background&#10;&#10;Description automatically generated">
            <a:extLst>
              <a:ext uri="{FF2B5EF4-FFF2-40B4-BE49-F238E27FC236}">
                <a16:creationId xmlns:a16="http://schemas.microsoft.com/office/drawing/2014/main" id="{F7C20B4D-48B3-463E-7A33-059459D6FC17}"/>
              </a:ext>
            </a:extLst>
          </p:cNvPr>
          <p:cNvPicPr>
            <a:picLocks noChangeAspect="1"/>
          </p:cNvPicPr>
          <p:nvPr/>
        </p:nvPicPr>
        <p:blipFill>
          <a:blip r:embed="rId5"/>
          <a:stretch>
            <a:fillRect/>
          </a:stretch>
        </p:blipFill>
        <p:spPr>
          <a:xfrm>
            <a:off x="1115593" y="3164726"/>
            <a:ext cx="701796" cy="593247"/>
          </a:xfrm>
          <a:prstGeom prst="rect">
            <a:avLst/>
          </a:prstGeom>
        </p:spPr>
      </p:pic>
      <p:pic>
        <p:nvPicPr>
          <p:cNvPr id="7" name="Picture 6" descr="A blue background with white shapes&#10;&#10;Description automatically generated">
            <a:extLst>
              <a:ext uri="{FF2B5EF4-FFF2-40B4-BE49-F238E27FC236}">
                <a16:creationId xmlns:a16="http://schemas.microsoft.com/office/drawing/2014/main" id="{725D5197-C12E-1519-8394-2844904B93AD}"/>
              </a:ext>
            </a:extLst>
          </p:cNvPr>
          <p:cNvPicPr>
            <a:picLocks noChangeAspect="1"/>
          </p:cNvPicPr>
          <p:nvPr/>
        </p:nvPicPr>
        <p:blipFill>
          <a:blip r:embed="rId6"/>
          <a:stretch>
            <a:fillRect/>
          </a:stretch>
        </p:blipFill>
        <p:spPr>
          <a:xfrm>
            <a:off x="4448984" y="1397479"/>
            <a:ext cx="806750" cy="687957"/>
          </a:xfrm>
          <a:prstGeom prst="rect">
            <a:avLst/>
          </a:prstGeom>
        </p:spPr>
      </p:pic>
      <p:pic>
        <p:nvPicPr>
          <p:cNvPr id="8" name="Picture 7" descr="A logo of a database&#10;&#10;Description automatically generated">
            <a:extLst>
              <a:ext uri="{FF2B5EF4-FFF2-40B4-BE49-F238E27FC236}">
                <a16:creationId xmlns:a16="http://schemas.microsoft.com/office/drawing/2014/main" id="{FBB16156-8F1B-2994-ABA5-68E2BECADC75}"/>
              </a:ext>
            </a:extLst>
          </p:cNvPr>
          <p:cNvPicPr>
            <a:picLocks noChangeAspect="1"/>
          </p:cNvPicPr>
          <p:nvPr/>
        </p:nvPicPr>
        <p:blipFill>
          <a:blip r:embed="rId7"/>
          <a:srcRect l="12502" t="13895" r="11982" b="12195"/>
          <a:stretch/>
        </p:blipFill>
        <p:spPr>
          <a:xfrm>
            <a:off x="4451909" y="2395889"/>
            <a:ext cx="879014" cy="447500"/>
          </a:xfrm>
          <a:prstGeom prst="rect">
            <a:avLst/>
          </a:prstGeom>
        </p:spPr>
      </p:pic>
      <p:pic>
        <p:nvPicPr>
          <p:cNvPr id="9" name="Picture 8" descr="Dosya:DBeaver logo.png">
            <a:extLst>
              <a:ext uri="{FF2B5EF4-FFF2-40B4-BE49-F238E27FC236}">
                <a16:creationId xmlns:a16="http://schemas.microsoft.com/office/drawing/2014/main" id="{D7441B22-82C3-54B9-6FA0-D222E1FB1E4F}"/>
              </a:ext>
            </a:extLst>
          </p:cNvPr>
          <p:cNvPicPr>
            <a:picLocks noChangeAspect="1"/>
          </p:cNvPicPr>
          <p:nvPr/>
        </p:nvPicPr>
        <p:blipFill>
          <a:blip r:embed="rId8"/>
          <a:stretch>
            <a:fillRect/>
          </a:stretch>
        </p:blipFill>
        <p:spPr>
          <a:xfrm>
            <a:off x="1023667" y="1287850"/>
            <a:ext cx="799382" cy="799382"/>
          </a:xfrm>
          <a:prstGeom prst="rect">
            <a:avLst/>
          </a:prstGeom>
        </p:spPr>
      </p:pic>
      <p:pic>
        <p:nvPicPr>
          <p:cNvPr id="15" name="Picture 14">
            <a:extLst>
              <a:ext uri="{FF2B5EF4-FFF2-40B4-BE49-F238E27FC236}">
                <a16:creationId xmlns:a16="http://schemas.microsoft.com/office/drawing/2014/main" id="{79AC177F-77DC-9B34-4DB8-461009762FB3}"/>
              </a:ext>
            </a:extLst>
          </p:cNvPr>
          <p:cNvPicPr>
            <a:picLocks noChangeAspect="1"/>
          </p:cNvPicPr>
          <p:nvPr/>
        </p:nvPicPr>
        <p:blipFill>
          <a:blip r:embed="rId9"/>
          <a:stretch>
            <a:fillRect/>
          </a:stretch>
        </p:blipFill>
        <p:spPr>
          <a:xfrm>
            <a:off x="4624184" y="3163286"/>
            <a:ext cx="448761" cy="604916"/>
          </a:xfrm>
          <a:prstGeom prst="rect">
            <a:avLst/>
          </a:prstGeom>
        </p:spPr>
      </p:pic>
      <p:pic>
        <p:nvPicPr>
          <p:cNvPr id="18" name="Picture 17" descr="A white icon of a person in a helmet&#10;&#10;Description automatically generated">
            <a:extLst>
              <a:ext uri="{FF2B5EF4-FFF2-40B4-BE49-F238E27FC236}">
                <a16:creationId xmlns:a16="http://schemas.microsoft.com/office/drawing/2014/main" id="{11E1C320-E6A8-AA4D-DEEB-44E1253B4539}"/>
              </a:ext>
            </a:extLst>
          </p:cNvPr>
          <p:cNvPicPr>
            <a:picLocks noChangeAspect="1"/>
          </p:cNvPicPr>
          <p:nvPr/>
        </p:nvPicPr>
        <p:blipFill>
          <a:blip r:embed="rId10"/>
          <a:stretch>
            <a:fillRect/>
          </a:stretch>
        </p:blipFill>
        <p:spPr>
          <a:xfrm>
            <a:off x="1027982" y="2284202"/>
            <a:ext cx="790756" cy="682926"/>
          </a:xfrm>
          <a:prstGeom prst="rect">
            <a:avLst/>
          </a:prstGeom>
        </p:spPr>
      </p:pic>
      <p:sp>
        <p:nvSpPr>
          <p:cNvPr id="5" name="TextBox 4">
            <a:extLst>
              <a:ext uri="{FF2B5EF4-FFF2-40B4-BE49-F238E27FC236}">
                <a16:creationId xmlns:a16="http://schemas.microsoft.com/office/drawing/2014/main" id="{BC15791C-7919-715C-E335-0F1153C26DBD}"/>
              </a:ext>
            </a:extLst>
          </p:cNvPr>
          <p:cNvSpPr txBox="1"/>
          <p:nvPr/>
        </p:nvSpPr>
        <p:spPr>
          <a:xfrm>
            <a:off x="444487"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Selda Çelik</a:t>
            </a:r>
            <a:r>
              <a:rPr lang="en-US" sz="1200">
                <a:latin typeface="Corbel"/>
                <a:cs typeface="Segoe UI"/>
              </a:rPr>
              <a:t>​</a:t>
            </a:r>
            <a:endParaRPr lang="en-US">
              <a:cs typeface="Calibri"/>
            </a:endParaRPr>
          </a:p>
          <a:p>
            <a:r>
              <a:rPr lang="en-US" sz="1200" err="1">
                <a:solidFill>
                  <a:srgbClr val="232442"/>
                </a:solidFill>
                <a:latin typeface="Corbel"/>
                <a:cs typeface="Segoe UI"/>
              </a:rPr>
              <a:t>Specialist,Business</a:t>
            </a:r>
            <a:r>
              <a:rPr lang="en-US" sz="1200">
                <a:solidFill>
                  <a:srgbClr val="232442"/>
                </a:solidFill>
                <a:latin typeface="Corbel"/>
                <a:cs typeface="Segoe UI"/>
              </a:rPr>
              <a:t> Analysis</a:t>
            </a:r>
            <a:r>
              <a:rPr lang="en-US" sz="1200">
                <a:latin typeface="Corbel"/>
                <a:cs typeface="Segoe UI"/>
              </a:rPr>
              <a:t>​</a:t>
            </a:r>
          </a:p>
        </p:txBody>
      </p:sp>
    </p:spTree>
    <p:extLst>
      <p:ext uri="{BB962C8B-B14F-4D97-AF65-F5344CB8AC3E}">
        <p14:creationId xmlns:p14="http://schemas.microsoft.com/office/powerpoint/2010/main" val="402780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14D21AF-2134-493E-3BA8-6A5B772F6DDA}"/>
              </a:ext>
            </a:extLst>
          </p:cNvPr>
          <p:cNvSpPr txBox="1">
            <a:spLocks/>
          </p:cNvSpPr>
          <p:nvPr/>
        </p:nvSpPr>
        <p:spPr>
          <a:xfrm>
            <a:off x="563824" y="270637"/>
            <a:ext cx="4011823" cy="435565"/>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ea typeface="Helvetica Neue Medium" panose="02000503000000020004" pitchFamily="2" charset="0"/>
                <a:cs typeface="Helvetica Neue Medium" panose="02000503000000020004" pitchFamily="2" charset="0"/>
              </a:rPr>
              <a:t>ERD of CRM System</a:t>
            </a:r>
          </a:p>
        </p:txBody>
      </p:sp>
      <p:sp>
        <p:nvSpPr>
          <p:cNvPr id="6" name="Rectangle 5">
            <a:extLst>
              <a:ext uri="{FF2B5EF4-FFF2-40B4-BE49-F238E27FC236}">
                <a16:creationId xmlns:a16="http://schemas.microsoft.com/office/drawing/2014/main" id="{00038AC7-F8B3-CC47-964D-F734A4E25692}"/>
              </a:ext>
            </a:extLst>
          </p:cNvPr>
          <p:cNvSpPr/>
          <p:nvPr/>
        </p:nvSpPr>
        <p:spPr>
          <a:xfrm flipH="1">
            <a:off x="486309" y="327755"/>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B8E2F453-284B-8EA3-C47C-AC0B89338FD0}"/>
              </a:ext>
            </a:extLst>
          </p:cNvPr>
          <p:cNvPicPr>
            <a:picLocks noChangeAspect="1"/>
          </p:cNvPicPr>
          <p:nvPr/>
        </p:nvPicPr>
        <p:blipFill>
          <a:blip r:embed="rId3"/>
          <a:stretch>
            <a:fillRect/>
          </a:stretch>
        </p:blipFill>
        <p:spPr>
          <a:xfrm>
            <a:off x="3553758" y="705552"/>
            <a:ext cx="5241986" cy="4382133"/>
          </a:xfrm>
          <a:prstGeom prst="rect">
            <a:avLst/>
          </a:prstGeom>
        </p:spPr>
      </p:pic>
      <p:sp>
        <p:nvSpPr>
          <p:cNvPr id="2" name="TextBox 1">
            <a:extLst>
              <a:ext uri="{FF2B5EF4-FFF2-40B4-BE49-F238E27FC236}">
                <a16:creationId xmlns:a16="http://schemas.microsoft.com/office/drawing/2014/main" id="{F9465F43-B089-2722-542A-C2CB9FEE0849}"/>
              </a:ext>
            </a:extLst>
          </p:cNvPr>
          <p:cNvSpPr txBox="1"/>
          <p:nvPr/>
        </p:nvSpPr>
        <p:spPr>
          <a:xfrm>
            <a:off x="506220" y="4292114"/>
            <a:ext cx="25064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rPr>
              <a:t>Selda Çelik</a:t>
            </a:r>
            <a:r>
              <a:rPr lang="en-US" sz="1200">
                <a:latin typeface="Corbel"/>
              </a:rPr>
              <a:t> </a:t>
            </a:r>
          </a:p>
          <a:p>
            <a:r>
              <a:rPr lang="en-US" sz="1200" err="1">
                <a:solidFill>
                  <a:srgbClr val="232442"/>
                </a:solidFill>
                <a:latin typeface="Corbel"/>
              </a:rPr>
              <a:t>Specialist,Business</a:t>
            </a:r>
            <a:r>
              <a:rPr lang="en-US" sz="1200">
                <a:solidFill>
                  <a:srgbClr val="232442"/>
                </a:solidFill>
                <a:latin typeface="Corbel"/>
              </a:rPr>
              <a:t> Analysis</a:t>
            </a:r>
            <a:r>
              <a:rPr lang="en-US" sz="1200">
                <a:latin typeface="Corbel"/>
              </a:rPr>
              <a:t> </a:t>
            </a:r>
          </a:p>
          <a:p>
            <a:r>
              <a:rPr lang="en-US" sz="1200">
                <a:solidFill>
                  <a:srgbClr val="232442"/>
                </a:solidFill>
                <a:latin typeface="Corbel"/>
              </a:rPr>
              <a:t>Berfin Özer </a:t>
            </a:r>
            <a:endParaRPr lang="en-US" sz="1200">
              <a:latin typeface="Corbel"/>
            </a:endParaRPr>
          </a:p>
          <a:p>
            <a:r>
              <a:rPr lang="en-US" sz="1200">
                <a:solidFill>
                  <a:srgbClr val="232442"/>
                </a:solidFill>
                <a:latin typeface="Corbel"/>
              </a:rPr>
              <a:t>Trainee, Business Analysis</a:t>
            </a:r>
            <a:r>
              <a:rPr lang="en-US" sz="1200">
                <a:latin typeface="Corbel"/>
              </a:rPr>
              <a:t> </a:t>
            </a:r>
            <a:endParaRPr lang="en-US"/>
          </a:p>
        </p:txBody>
      </p:sp>
    </p:spTree>
    <p:extLst>
      <p:ext uri="{BB962C8B-B14F-4D97-AF65-F5344CB8AC3E}">
        <p14:creationId xmlns:p14="http://schemas.microsoft.com/office/powerpoint/2010/main" val="21608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7">
            <a:extLst>
              <a:ext uri="{FF2B5EF4-FFF2-40B4-BE49-F238E27FC236}">
                <a16:creationId xmlns:a16="http://schemas.microsoft.com/office/drawing/2014/main" id="{9C2A33C4-6B10-FB7B-2316-C8EBD417FF27}"/>
              </a:ext>
            </a:extLst>
          </p:cNvPr>
          <p:cNvSpPr>
            <a:spLocks/>
          </p:cNvSpPr>
          <p:nvPr/>
        </p:nvSpPr>
        <p:spPr bwMode="auto">
          <a:xfrm>
            <a:off x="6596109" y="197711"/>
            <a:ext cx="2120143" cy="764648"/>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latin typeface="Corbel" panose="020B0503020204020204" pitchFamily="34" charset="0"/>
              <a:ea typeface="Helvetica Neue" panose="02000503000000020004" pitchFamily="2" charset="0"/>
              <a:cs typeface="Helvetica Neue" panose="02000503000000020004" pitchFamily="2" charset="0"/>
            </a:endParaRPr>
          </a:p>
        </p:txBody>
      </p:sp>
      <p:sp>
        <p:nvSpPr>
          <p:cNvPr id="4" name="Subtitle 2">
            <a:extLst>
              <a:ext uri="{FF2B5EF4-FFF2-40B4-BE49-F238E27FC236}">
                <a16:creationId xmlns:a16="http://schemas.microsoft.com/office/drawing/2014/main" id="{F7776DA5-AC94-F6D7-99F3-75228859E491}"/>
              </a:ext>
            </a:extLst>
          </p:cNvPr>
          <p:cNvSpPr txBox="1">
            <a:spLocks/>
          </p:cNvSpPr>
          <p:nvPr/>
        </p:nvSpPr>
        <p:spPr>
          <a:xfrm>
            <a:off x="1802702" y="2216826"/>
            <a:ext cx="5533248" cy="597747"/>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chemeClr val="bg1"/>
                </a:solidFill>
                <a:latin typeface="Corbel"/>
                <a:ea typeface="Helvetica Neue Medium" panose="02000503000000020004" pitchFamily="2" charset="0"/>
                <a:cs typeface="Helvetica Neue Medium" panose="02000503000000020004" pitchFamily="2" charset="0"/>
              </a:rPr>
              <a:t>CRM System Mock-ups in Figma</a:t>
            </a:r>
          </a:p>
        </p:txBody>
      </p:sp>
      <p:pic>
        <p:nvPicPr>
          <p:cNvPr id="8" name="Graphic 7" descr="Ui Ux with solid fill">
            <a:extLst>
              <a:ext uri="{FF2B5EF4-FFF2-40B4-BE49-F238E27FC236}">
                <a16:creationId xmlns:a16="http://schemas.microsoft.com/office/drawing/2014/main" id="{37C25F59-439D-DE0F-812C-F3A3E7D449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0048" y="210152"/>
            <a:ext cx="660401" cy="660401"/>
          </a:xfrm>
          <a:prstGeom prst="rect">
            <a:avLst/>
          </a:prstGeom>
        </p:spPr>
      </p:pic>
      <p:pic>
        <p:nvPicPr>
          <p:cNvPr id="12" name="Picture 11">
            <a:extLst>
              <a:ext uri="{FF2B5EF4-FFF2-40B4-BE49-F238E27FC236}">
                <a16:creationId xmlns:a16="http://schemas.microsoft.com/office/drawing/2014/main" id="{AEB0D61F-FFCB-3E10-2A28-71792290EF52}"/>
              </a:ext>
            </a:extLst>
          </p:cNvPr>
          <p:cNvPicPr>
            <a:picLocks noChangeAspect="1"/>
          </p:cNvPicPr>
          <p:nvPr/>
        </p:nvPicPr>
        <p:blipFill>
          <a:blip r:embed="rId5"/>
          <a:stretch>
            <a:fillRect/>
          </a:stretch>
        </p:blipFill>
        <p:spPr>
          <a:xfrm>
            <a:off x="5616222" y="176389"/>
            <a:ext cx="599723" cy="896057"/>
          </a:xfrm>
          <a:prstGeom prst="rect">
            <a:avLst/>
          </a:prstGeom>
        </p:spPr>
      </p:pic>
      <p:sp>
        <p:nvSpPr>
          <p:cNvPr id="16" name="TextBox 15">
            <a:extLst>
              <a:ext uri="{FF2B5EF4-FFF2-40B4-BE49-F238E27FC236}">
                <a16:creationId xmlns:a16="http://schemas.microsoft.com/office/drawing/2014/main" id="{DAC20DAB-2282-C7AE-632E-615481F6291F}"/>
              </a:ext>
            </a:extLst>
          </p:cNvPr>
          <p:cNvSpPr txBox="1"/>
          <p:nvPr/>
        </p:nvSpPr>
        <p:spPr>
          <a:xfrm>
            <a:off x="7407602" y="382170"/>
            <a:ext cx="1213504" cy="307777"/>
          </a:xfrm>
          <a:prstGeom prst="rect">
            <a:avLst/>
          </a:prstGeom>
          <a:noFill/>
        </p:spPr>
        <p:txBody>
          <a:bodyPr wrap="square" lIns="91440" tIns="45720" rIns="91440" bIns="45720" rtlCol="0" anchor="t">
            <a:spAutoFit/>
          </a:bodyPr>
          <a:lstStyle/>
          <a:p>
            <a:r>
              <a:rPr lang="en-US" sz="1400" b="1">
                <a:solidFill>
                  <a:schemeClr val="bg1"/>
                </a:solidFill>
                <a:latin typeface="Corbel"/>
                <a:cs typeface="Calibri"/>
                <a:hlinkClick r:id="rId6">
                  <a:extLst>
                    <a:ext uri="{A12FA001-AC4F-418D-AE19-62706E023703}">
                      <ahyp:hlinkClr xmlns:ahyp="http://schemas.microsoft.com/office/drawing/2018/hyperlinkcolor" val="tx"/>
                    </a:ext>
                  </a:extLst>
                </a:hlinkClick>
              </a:rPr>
              <a:t>Go to Figma</a:t>
            </a:r>
            <a:endParaRPr lang="en-US" sz="1400" b="1">
              <a:solidFill>
                <a:schemeClr val="bg1"/>
              </a:solidFill>
              <a:latin typeface="Corbel"/>
              <a:cs typeface="Calibri"/>
            </a:endParaRPr>
          </a:p>
        </p:txBody>
      </p:sp>
      <p:sp>
        <p:nvSpPr>
          <p:cNvPr id="3" name="TextBox 2">
            <a:extLst>
              <a:ext uri="{FF2B5EF4-FFF2-40B4-BE49-F238E27FC236}">
                <a16:creationId xmlns:a16="http://schemas.microsoft.com/office/drawing/2014/main" id="{1CED06A3-1356-87C4-91B7-8C0FC683489D}"/>
              </a:ext>
            </a:extLst>
          </p:cNvPr>
          <p:cNvSpPr txBox="1"/>
          <p:nvPr/>
        </p:nvSpPr>
        <p:spPr>
          <a:xfrm>
            <a:off x="1124025" y="468498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Berfin Özer </a:t>
            </a:r>
            <a:endParaRPr lang="en-US" sz="1200">
              <a:latin typeface="Corbel"/>
              <a:cs typeface="Segoe UI"/>
            </a:endParaRPr>
          </a:p>
          <a:p>
            <a:r>
              <a:rPr lang="en-US" sz="1200">
                <a:solidFill>
                  <a:srgbClr val="232442"/>
                </a:solidFill>
                <a:latin typeface="Corbel"/>
                <a:cs typeface="Segoe UI"/>
              </a:rPr>
              <a:t>Trainee, Business Analysis</a:t>
            </a:r>
            <a:r>
              <a:rPr lang="en-US" sz="1200">
                <a:latin typeface="Corbel"/>
                <a:cs typeface="Segoe UI"/>
              </a:rPr>
              <a:t>​</a:t>
            </a:r>
          </a:p>
        </p:txBody>
      </p:sp>
    </p:spTree>
    <p:extLst>
      <p:ext uri="{BB962C8B-B14F-4D97-AF65-F5344CB8AC3E}">
        <p14:creationId xmlns:p14="http://schemas.microsoft.com/office/powerpoint/2010/main" val="20502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27"/>
          <p:cNvSpPr>
            <a:spLocks/>
          </p:cNvSpPr>
          <p:nvPr/>
        </p:nvSpPr>
        <p:spPr bwMode="auto">
          <a:xfrm>
            <a:off x="1135109" y="1926322"/>
            <a:ext cx="2120143" cy="764648"/>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latin typeface="Corbel" panose="020B0503020204020204" pitchFamily="34" charset="0"/>
              <a:ea typeface="Helvetica Neue" panose="02000503000000020004" pitchFamily="2" charset="0"/>
              <a:cs typeface="Helvetica Neue" panose="02000503000000020004" pitchFamily="2" charset="0"/>
            </a:endParaRPr>
          </a:p>
        </p:txBody>
      </p:sp>
      <p:sp>
        <p:nvSpPr>
          <p:cNvPr id="63" name="TextBox 62"/>
          <p:cNvSpPr txBox="1"/>
          <p:nvPr/>
        </p:nvSpPr>
        <p:spPr>
          <a:xfrm>
            <a:off x="3941183" y="2257391"/>
            <a:ext cx="440215" cy="246221"/>
          </a:xfrm>
          <a:prstGeom prst="rect">
            <a:avLst/>
          </a:prstGeom>
          <a:noFill/>
        </p:spPr>
        <p:txBody>
          <a:bodyPr wrap="square" lIns="91440" tIns="45720" rIns="91440" bIns="45720" rtlCol="0" anchor="t">
            <a:spAutoFit/>
          </a:bodyPr>
          <a:lstStyle/>
          <a:p>
            <a:r>
              <a:rPr lang="en-US" sz="1000">
                <a:solidFill>
                  <a:srgbClr val="FFFFFF"/>
                </a:solidFill>
                <a:latin typeface="Corbel"/>
              </a:rPr>
              <a:t>B2B</a:t>
            </a:r>
            <a:endParaRPr lang="en-US" sz="1000">
              <a:solidFill>
                <a:srgbClr val="FFFFFF"/>
              </a:solidFill>
              <a:latin typeface="Corbel"/>
              <a:cs typeface="Calibri"/>
            </a:endParaRPr>
          </a:p>
        </p:txBody>
      </p:sp>
      <p:sp>
        <p:nvSpPr>
          <p:cNvPr id="64" name="TextBox 63"/>
          <p:cNvSpPr txBox="1"/>
          <p:nvPr/>
        </p:nvSpPr>
        <p:spPr>
          <a:xfrm>
            <a:off x="1360991" y="2089614"/>
            <a:ext cx="1396948" cy="400110"/>
          </a:xfrm>
          <a:prstGeom prst="rect">
            <a:avLst/>
          </a:prstGeom>
          <a:noFill/>
        </p:spPr>
        <p:txBody>
          <a:bodyPr wrap="square" lIns="91440" tIns="45720" rIns="91440" bIns="45720" rtlCol="0" anchor="t">
            <a:spAutoFit/>
          </a:bodyPr>
          <a:lstStyle/>
          <a:p>
            <a:r>
              <a:rPr lang="en-US" sz="1000" b="1">
                <a:solidFill>
                  <a:schemeClr val="bg1"/>
                </a:solidFill>
                <a:latin typeface="Corbel"/>
                <a:ea typeface="+mn-lt"/>
                <a:cs typeface="+mn-lt"/>
                <a:hlinkClick r:id="rId2">
                  <a:extLst>
                    <a:ext uri="{A12FA001-AC4F-418D-AE19-62706E023703}">
                      <ahyp:hlinkClr xmlns:ahyp="http://schemas.microsoft.com/office/drawing/2018/hyperlinkcolor" val="tx"/>
                    </a:ext>
                  </a:extLst>
                </a:hlinkClick>
              </a:rPr>
              <a:t>Academy9-P4-Epic-</a:t>
            </a:r>
            <a:endParaRPr lang="en-US" sz="1000" b="1" err="1">
              <a:solidFill>
                <a:schemeClr val="bg1"/>
              </a:solidFill>
              <a:latin typeface="Corbel"/>
              <a:ea typeface="+mn-lt"/>
              <a:cs typeface="+mn-lt"/>
            </a:endParaRPr>
          </a:p>
          <a:p>
            <a:r>
              <a:rPr lang="en-US" sz="1000" b="1">
                <a:solidFill>
                  <a:schemeClr val="bg1"/>
                </a:solidFill>
                <a:latin typeface="Corbel"/>
                <a:ea typeface="+mn-lt"/>
                <a:cs typeface="+mn-lt"/>
                <a:hlinkClick r:id="rId2">
                  <a:extLst>
                    <a:ext uri="{A12FA001-AC4F-418D-AE19-62706E023703}">
                      <ahyp:hlinkClr xmlns:ahyp="http://schemas.microsoft.com/office/drawing/2018/hyperlinkcolor" val="tx"/>
                    </a:ext>
                  </a:extLst>
                </a:hlinkClick>
              </a:rPr>
              <a:t>EtiyaCRM</a:t>
            </a:r>
            <a:endParaRPr lang="en-US" sz="1000" b="1" err="1">
              <a:solidFill>
                <a:schemeClr val="bg1"/>
              </a:solidFill>
              <a:latin typeface="Corbel"/>
              <a:cs typeface="Calibri"/>
            </a:endParaRPr>
          </a:p>
        </p:txBody>
      </p:sp>
      <p:sp>
        <p:nvSpPr>
          <p:cNvPr id="4" name="Freeform 27">
            <a:extLst>
              <a:ext uri="{FF2B5EF4-FFF2-40B4-BE49-F238E27FC236}">
                <a16:creationId xmlns:a16="http://schemas.microsoft.com/office/drawing/2014/main" id="{18919D2E-DBBF-E750-1DF6-6F9801C7C6E2}"/>
              </a:ext>
            </a:extLst>
          </p:cNvPr>
          <p:cNvSpPr>
            <a:spLocks/>
          </p:cNvSpPr>
          <p:nvPr/>
        </p:nvSpPr>
        <p:spPr bwMode="auto">
          <a:xfrm>
            <a:off x="3372457" y="1965854"/>
            <a:ext cx="1251150" cy="678532"/>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232442"/>
          </a:solidFill>
          <a:ln w="9525">
            <a:noFill/>
            <a:round/>
            <a:headEnd/>
            <a:tailEnd/>
          </a:ln>
        </p:spPr>
        <p:txBody>
          <a:bodyPr vert="horz" wrap="square" lIns="91440" tIns="45720" rIns="91440" bIns="45720" numCol="1" anchor="t" anchorCtr="0" compatLnSpc="1">
            <a:prstTxWarp prst="textNoShape">
              <a:avLst/>
            </a:prstTxWarp>
          </a:bodyPr>
          <a:lstStyle/>
          <a:p>
            <a:endParaRPr lang="en-US" sz="1000">
              <a:solidFill>
                <a:srgbClr val="FFFFFF"/>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D5CF7C46-BE73-5AD9-70A9-9C6D2C643748}"/>
              </a:ext>
            </a:extLst>
          </p:cNvPr>
          <p:cNvSpPr txBox="1"/>
          <p:nvPr/>
        </p:nvSpPr>
        <p:spPr>
          <a:xfrm>
            <a:off x="3633420" y="2085872"/>
            <a:ext cx="837090" cy="369332"/>
          </a:xfrm>
          <a:prstGeom prst="rect">
            <a:avLst/>
          </a:prstGeom>
          <a:noFill/>
        </p:spPr>
        <p:txBody>
          <a:bodyPr wrap="square" lIns="91440" tIns="45720" rIns="91440" bIns="45720" rtlCol="0" anchor="t">
            <a:spAutoFit/>
          </a:bodyPr>
          <a:lstStyle/>
          <a:p>
            <a:r>
              <a:rPr lang="en-US" b="1">
                <a:solidFill>
                  <a:srgbClr val="FFFFFF"/>
                </a:solidFill>
                <a:latin typeface="Corbel"/>
              </a:rPr>
              <a:t>B2C</a:t>
            </a:r>
            <a:endParaRPr lang="en-US" b="1">
              <a:solidFill>
                <a:srgbClr val="FFFFFF"/>
              </a:solidFill>
              <a:latin typeface="Corbel"/>
              <a:cs typeface="Calibri"/>
            </a:endParaRPr>
          </a:p>
        </p:txBody>
      </p:sp>
      <p:cxnSp>
        <p:nvCxnSpPr>
          <p:cNvPr id="22" name="Straight Connector 21">
            <a:extLst>
              <a:ext uri="{FF2B5EF4-FFF2-40B4-BE49-F238E27FC236}">
                <a16:creationId xmlns:a16="http://schemas.microsoft.com/office/drawing/2014/main" id="{E6FE000B-6C77-63EE-8401-F265AD17ADBF}"/>
              </a:ext>
            </a:extLst>
          </p:cNvPr>
          <p:cNvCxnSpPr>
            <a:cxnSpLocks/>
          </p:cNvCxnSpPr>
          <p:nvPr/>
        </p:nvCxnSpPr>
        <p:spPr>
          <a:xfrm>
            <a:off x="4635424" y="2304689"/>
            <a:ext cx="582889" cy="144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A74A62-18AA-879A-0B10-2E89CCF5E755}"/>
              </a:ext>
            </a:extLst>
          </p:cNvPr>
          <p:cNvCxnSpPr>
            <a:cxnSpLocks/>
          </p:cNvCxnSpPr>
          <p:nvPr/>
        </p:nvCxnSpPr>
        <p:spPr>
          <a:xfrm flipV="1">
            <a:off x="5257890" y="800729"/>
            <a:ext cx="1446" cy="149885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B29D8A3-D15C-DAC5-5BB0-3B343E266D59}"/>
              </a:ext>
            </a:extLst>
          </p:cNvPr>
          <p:cNvCxnSpPr>
            <a:cxnSpLocks/>
          </p:cNvCxnSpPr>
          <p:nvPr/>
        </p:nvCxnSpPr>
        <p:spPr>
          <a:xfrm flipV="1">
            <a:off x="5255722" y="2295537"/>
            <a:ext cx="1446" cy="149885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2B0F65-BA3D-67CC-7DB2-86D161BC3E38}"/>
              </a:ext>
            </a:extLst>
          </p:cNvPr>
          <p:cNvCxnSpPr>
            <a:cxnSpLocks/>
          </p:cNvCxnSpPr>
          <p:nvPr/>
        </p:nvCxnSpPr>
        <p:spPr>
          <a:xfrm>
            <a:off x="5289929" y="2319871"/>
            <a:ext cx="416349" cy="1446"/>
          </a:xfrm>
          <a:prstGeom prst="line">
            <a:avLst/>
          </a:prstGeom>
          <a:ln w="19050">
            <a:solidFill>
              <a:srgbClr val="242441">
                <a:alpha val="65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9A7DD2-DA34-071F-9D64-43582EAAD988}"/>
              </a:ext>
            </a:extLst>
          </p:cNvPr>
          <p:cNvCxnSpPr>
            <a:cxnSpLocks/>
          </p:cNvCxnSpPr>
          <p:nvPr/>
        </p:nvCxnSpPr>
        <p:spPr>
          <a:xfrm>
            <a:off x="5258613" y="3769384"/>
            <a:ext cx="416349" cy="1446"/>
          </a:xfrm>
          <a:prstGeom prst="line">
            <a:avLst/>
          </a:prstGeom>
          <a:ln w="19050">
            <a:solidFill>
              <a:srgbClr val="242441">
                <a:alpha val="65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3B3A2D-D023-C60E-67DC-743EFF36DAD0}"/>
              </a:ext>
            </a:extLst>
          </p:cNvPr>
          <p:cNvCxnSpPr>
            <a:cxnSpLocks/>
          </p:cNvCxnSpPr>
          <p:nvPr/>
        </p:nvCxnSpPr>
        <p:spPr>
          <a:xfrm>
            <a:off x="5297757" y="801091"/>
            <a:ext cx="416349" cy="1446"/>
          </a:xfrm>
          <a:prstGeom prst="line">
            <a:avLst/>
          </a:prstGeom>
          <a:ln w="19050">
            <a:solidFill>
              <a:srgbClr val="242441">
                <a:alpha val="65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reeform 27">
            <a:extLst>
              <a:ext uri="{FF2B5EF4-FFF2-40B4-BE49-F238E27FC236}">
                <a16:creationId xmlns:a16="http://schemas.microsoft.com/office/drawing/2014/main" id="{A22BA291-BAEF-D14C-9A15-FBCC11CBA955}"/>
              </a:ext>
            </a:extLst>
          </p:cNvPr>
          <p:cNvSpPr>
            <a:spLocks/>
          </p:cNvSpPr>
          <p:nvPr/>
        </p:nvSpPr>
        <p:spPr bwMode="auto">
          <a:xfrm>
            <a:off x="5738424" y="438856"/>
            <a:ext cx="2120143" cy="764648"/>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latin typeface="Corbel" panose="020B0503020204020204" pitchFamily="34"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74AA0593-A272-3122-9167-58BB72E9867D}"/>
              </a:ext>
            </a:extLst>
          </p:cNvPr>
          <p:cNvSpPr txBox="1"/>
          <p:nvPr/>
        </p:nvSpPr>
        <p:spPr>
          <a:xfrm>
            <a:off x="5807731" y="602148"/>
            <a:ext cx="1545694" cy="400110"/>
          </a:xfrm>
          <a:prstGeom prst="rect">
            <a:avLst/>
          </a:prstGeom>
          <a:noFill/>
        </p:spPr>
        <p:txBody>
          <a:bodyPr wrap="square" lIns="91440" tIns="45720" rIns="91440" bIns="45720" rtlCol="0" anchor="t">
            <a:spAutoFit/>
          </a:bodyPr>
          <a:lstStyle/>
          <a:p>
            <a:r>
              <a:rPr lang="en-US" sz="1000" b="1">
                <a:solidFill>
                  <a:schemeClr val="bg1"/>
                </a:solidFill>
                <a:latin typeface="Corbel"/>
                <a:ea typeface="+mn-lt"/>
                <a:cs typeface="+mn-lt"/>
                <a:hlinkClick r:id="rId3">
                  <a:extLst>
                    <a:ext uri="{A12FA001-AC4F-418D-AE19-62706E023703}">
                      <ahyp:hlinkClr xmlns:ahyp="http://schemas.microsoft.com/office/drawing/2018/hyperlinkcolor" val="tx"/>
                    </a:ext>
                  </a:extLst>
                </a:hlinkClick>
              </a:rPr>
              <a:t>Academy9-P4-Epic- </a:t>
            </a:r>
            <a:endParaRPr lang="en-US" sz="1000" b="1">
              <a:solidFill>
                <a:schemeClr val="bg1"/>
              </a:solidFill>
              <a:latin typeface="Corbel"/>
              <a:ea typeface="+mn-lt"/>
              <a:cs typeface="+mn-lt"/>
            </a:endParaRPr>
          </a:p>
          <a:p>
            <a:r>
              <a:rPr lang="en-US" sz="1000" b="1">
                <a:solidFill>
                  <a:schemeClr val="bg1"/>
                </a:solidFill>
                <a:latin typeface="Corbel"/>
                <a:ea typeface="+mn-lt"/>
                <a:cs typeface="+mn-lt"/>
                <a:hlinkClick r:id="rId3">
                  <a:extLst>
                    <a:ext uri="{A12FA001-AC4F-418D-AE19-62706E023703}">
                      <ahyp:hlinkClr xmlns:ahyp="http://schemas.microsoft.com/office/drawing/2018/hyperlinkcolor" val="tx"/>
                    </a:ext>
                  </a:extLst>
                </a:hlinkClick>
              </a:rPr>
              <a:t>Customers Management</a:t>
            </a:r>
            <a:endParaRPr lang="en-US" sz="1000" b="1">
              <a:solidFill>
                <a:schemeClr val="bg1"/>
              </a:solidFill>
              <a:latin typeface="Corbel"/>
            </a:endParaRPr>
          </a:p>
        </p:txBody>
      </p:sp>
      <p:sp>
        <p:nvSpPr>
          <p:cNvPr id="5" name="Freeform 27">
            <a:extLst>
              <a:ext uri="{FF2B5EF4-FFF2-40B4-BE49-F238E27FC236}">
                <a16:creationId xmlns:a16="http://schemas.microsoft.com/office/drawing/2014/main" id="{2A46A242-7A38-AC86-B8E0-F7D66FE53D5A}"/>
              </a:ext>
            </a:extLst>
          </p:cNvPr>
          <p:cNvSpPr>
            <a:spLocks/>
          </p:cNvSpPr>
          <p:nvPr/>
        </p:nvSpPr>
        <p:spPr bwMode="auto">
          <a:xfrm>
            <a:off x="5746974" y="1956916"/>
            <a:ext cx="2120143" cy="764648"/>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latin typeface="Corbel" panose="020B0503020204020204" pitchFamily="34"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89FE8678-13B9-9F0D-8F8F-6B3A579C8045}"/>
              </a:ext>
            </a:extLst>
          </p:cNvPr>
          <p:cNvSpPr txBox="1"/>
          <p:nvPr/>
        </p:nvSpPr>
        <p:spPr>
          <a:xfrm>
            <a:off x="5798193" y="2134876"/>
            <a:ext cx="1545694" cy="400110"/>
          </a:xfrm>
          <a:prstGeom prst="rect">
            <a:avLst/>
          </a:prstGeom>
          <a:noFill/>
        </p:spPr>
        <p:txBody>
          <a:bodyPr wrap="square" lIns="91440" tIns="45720" rIns="91440" bIns="45720" rtlCol="0" anchor="t">
            <a:spAutoFit/>
          </a:bodyPr>
          <a:lstStyle/>
          <a:p>
            <a:r>
              <a:rPr lang="en-US" sz="1000" b="1">
                <a:solidFill>
                  <a:schemeClr val="bg1"/>
                </a:solidFill>
                <a:latin typeface="Corbel"/>
                <a:ea typeface="+mn-lt"/>
                <a:cs typeface="+mn-lt"/>
                <a:hlinkClick r:id="rId4">
                  <a:extLst>
                    <a:ext uri="{A12FA001-AC4F-418D-AE19-62706E023703}">
                      <ahyp:hlinkClr xmlns:ahyp="http://schemas.microsoft.com/office/drawing/2018/hyperlinkcolor" val="tx"/>
                    </a:ext>
                  </a:extLst>
                </a:hlinkClick>
              </a:rPr>
              <a:t>Academy9-P4-Epic- </a:t>
            </a:r>
            <a:endParaRPr lang="en-US" sz="1000" b="1">
              <a:solidFill>
                <a:schemeClr val="bg1"/>
              </a:solidFill>
              <a:latin typeface="Corbel"/>
              <a:ea typeface="+mn-lt"/>
              <a:cs typeface="+mn-lt"/>
            </a:endParaRPr>
          </a:p>
          <a:p>
            <a:r>
              <a:rPr lang="en-US" sz="1000" b="1">
                <a:solidFill>
                  <a:schemeClr val="bg1"/>
                </a:solidFill>
                <a:latin typeface="Corbel"/>
                <a:ea typeface="+mn-lt"/>
                <a:cs typeface="+mn-lt"/>
                <a:hlinkClick r:id="rId4">
                  <a:extLst>
                    <a:ext uri="{A12FA001-AC4F-418D-AE19-62706E023703}">
                      <ahyp:hlinkClr xmlns:ahyp="http://schemas.microsoft.com/office/drawing/2018/hyperlinkcolor" val="tx"/>
                    </a:ext>
                  </a:extLst>
                </a:hlinkClick>
              </a:rPr>
              <a:t>User Login </a:t>
            </a:r>
            <a:endParaRPr lang="en-US" sz="1000" b="1">
              <a:solidFill>
                <a:schemeClr val="bg1"/>
              </a:solidFill>
              <a:latin typeface="Corbel"/>
            </a:endParaRPr>
          </a:p>
        </p:txBody>
      </p:sp>
      <p:sp>
        <p:nvSpPr>
          <p:cNvPr id="8" name="Freeform 27">
            <a:extLst>
              <a:ext uri="{FF2B5EF4-FFF2-40B4-BE49-F238E27FC236}">
                <a16:creationId xmlns:a16="http://schemas.microsoft.com/office/drawing/2014/main" id="{16E70DE4-CB68-62BC-D9B6-3AC71FC842D3}"/>
              </a:ext>
            </a:extLst>
          </p:cNvPr>
          <p:cNvSpPr>
            <a:spLocks/>
          </p:cNvSpPr>
          <p:nvPr/>
        </p:nvSpPr>
        <p:spPr bwMode="auto">
          <a:xfrm>
            <a:off x="5730595" y="3358984"/>
            <a:ext cx="2120143" cy="764648"/>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endParaRPr lang="en-US" sz="1000" b="1">
              <a:latin typeface="Corbel" panose="020B0503020204020204" pitchFamily="34"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55462C5-734E-708A-8BCC-D87E4809C313}"/>
              </a:ext>
            </a:extLst>
          </p:cNvPr>
          <p:cNvSpPr txBox="1"/>
          <p:nvPr/>
        </p:nvSpPr>
        <p:spPr>
          <a:xfrm>
            <a:off x="5807731" y="3489811"/>
            <a:ext cx="1545694" cy="553998"/>
          </a:xfrm>
          <a:prstGeom prst="rect">
            <a:avLst/>
          </a:prstGeom>
          <a:noFill/>
        </p:spPr>
        <p:txBody>
          <a:bodyPr wrap="square" lIns="91440" tIns="45720" rIns="91440" bIns="45720" rtlCol="0" anchor="t">
            <a:spAutoFit/>
          </a:bodyPr>
          <a:lstStyle/>
          <a:p>
            <a:r>
              <a:rPr lang="en-US" sz="1000" b="1">
                <a:solidFill>
                  <a:schemeClr val="bg1"/>
                </a:solidFill>
                <a:latin typeface="Corbel"/>
                <a:ea typeface="+mn-lt"/>
                <a:cs typeface="+mn-lt"/>
                <a:hlinkClick r:id="rId5">
                  <a:extLst>
                    <a:ext uri="{A12FA001-AC4F-418D-AE19-62706E023703}">
                      <ahyp:hlinkClr xmlns:ahyp="http://schemas.microsoft.com/office/drawing/2018/hyperlinkcolor" val="tx"/>
                    </a:ext>
                  </a:extLst>
                </a:hlinkClick>
              </a:rPr>
              <a:t>Academy9-P4-Epic- </a:t>
            </a:r>
            <a:endParaRPr lang="en-US" sz="1000" b="1">
              <a:solidFill>
                <a:schemeClr val="bg1"/>
              </a:solidFill>
              <a:latin typeface="Corbel"/>
              <a:ea typeface="+mn-lt"/>
              <a:cs typeface="+mn-lt"/>
            </a:endParaRPr>
          </a:p>
          <a:p>
            <a:r>
              <a:rPr lang="en-US" sz="1000" b="1">
                <a:solidFill>
                  <a:schemeClr val="bg1"/>
                </a:solidFill>
                <a:latin typeface="Corbel"/>
                <a:ea typeface="+mn-lt"/>
                <a:cs typeface="+mn-lt"/>
                <a:hlinkClick r:id="rId5">
                  <a:extLst>
                    <a:ext uri="{A12FA001-AC4F-418D-AE19-62706E023703}">
                      <ahyp:hlinkClr xmlns:ahyp="http://schemas.microsoft.com/office/drawing/2018/hyperlinkcolor" val="tx"/>
                    </a:ext>
                  </a:extLst>
                </a:hlinkClick>
              </a:rPr>
              <a:t>Sales Process  Management</a:t>
            </a:r>
            <a:endParaRPr lang="en-US" sz="1000" b="1">
              <a:solidFill>
                <a:schemeClr val="bg1"/>
              </a:solidFill>
              <a:latin typeface="Corbel"/>
            </a:endParaRPr>
          </a:p>
        </p:txBody>
      </p:sp>
      <p:sp>
        <p:nvSpPr>
          <p:cNvPr id="12" name="TextBox 11">
            <a:extLst>
              <a:ext uri="{FF2B5EF4-FFF2-40B4-BE49-F238E27FC236}">
                <a16:creationId xmlns:a16="http://schemas.microsoft.com/office/drawing/2014/main" id="{6BEF974B-7E36-DC27-88A6-6403FEE247DA}"/>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232442"/>
                </a:solidFill>
                <a:latin typeface="Corbel"/>
                <a:cs typeface="Segoe UI"/>
              </a:rPr>
              <a:t>Nilberk</a:t>
            </a:r>
            <a:r>
              <a:rPr lang="en-US" sz="1200">
                <a:solidFill>
                  <a:srgbClr val="232442"/>
                </a:solidFill>
                <a:latin typeface="Corbel"/>
                <a:cs typeface="Segoe UI"/>
              </a:rPr>
              <a:t> </a:t>
            </a:r>
            <a:r>
              <a:rPr lang="en-US" sz="1200" err="1">
                <a:solidFill>
                  <a:srgbClr val="232442"/>
                </a:solidFill>
                <a:latin typeface="Corbel"/>
                <a:cs typeface="Segoe UI"/>
              </a:rPr>
              <a:t>Bulun</a:t>
            </a:r>
            <a:endParaRPr lang="en-US" sz="1200" err="1">
              <a:latin typeface="Corbel"/>
              <a:cs typeface="Segoe UI"/>
            </a:endParaRPr>
          </a:p>
          <a:p>
            <a:r>
              <a:rPr lang="en-US" sz="1200">
                <a:solidFill>
                  <a:srgbClr val="232442"/>
                </a:solidFill>
                <a:latin typeface="Corbel"/>
                <a:cs typeface="Segoe UI"/>
              </a:rPr>
              <a:t>Specialist, Business Analysis</a:t>
            </a:r>
            <a:r>
              <a:rPr lang="en-US" sz="1200">
                <a:latin typeface="Corbel"/>
                <a:cs typeface="Segoe UI"/>
              </a:rPr>
              <a:t>​</a:t>
            </a:r>
          </a:p>
        </p:txBody>
      </p:sp>
    </p:spTree>
    <p:extLst>
      <p:ext uri="{BB962C8B-B14F-4D97-AF65-F5344CB8AC3E}">
        <p14:creationId xmlns:p14="http://schemas.microsoft.com/office/powerpoint/2010/main" val="11701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DC62F2-4FAD-799F-6D71-BA5C572F527E}"/>
              </a:ext>
            </a:extLst>
          </p:cNvPr>
          <p:cNvSpPr txBox="1"/>
          <p:nvPr/>
        </p:nvSpPr>
        <p:spPr>
          <a:xfrm>
            <a:off x="762595" y="333971"/>
            <a:ext cx="69542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0000"/>
                </a:solidFill>
                <a:latin typeface="Corbel"/>
                <a:ea typeface="Calibri"/>
                <a:cs typeface="Calibri"/>
              </a:rPr>
              <a:t>​</a:t>
            </a:r>
            <a:r>
              <a:rPr lang="en-US" sz="2800" b="1">
                <a:solidFill>
                  <a:srgbClr val="242441"/>
                </a:solidFill>
                <a:latin typeface="Corbel"/>
                <a:ea typeface="Calibri"/>
                <a:cs typeface="Calibri"/>
              </a:rPr>
              <a:t>Quickly and easily search for customer details</a:t>
            </a:r>
            <a:r>
              <a:rPr lang="en-US" sz="2800">
                <a:solidFill>
                  <a:srgbClr val="000000"/>
                </a:solidFill>
                <a:latin typeface="Corbel"/>
                <a:ea typeface="Calibri"/>
                <a:cs typeface="Calibri"/>
              </a:rPr>
              <a:t>.</a:t>
            </a:r>
          </a:p>
        </p:txBody>
      </p:sp>
      <p:sp>
        <p:nvSpPr>
          <p:cNvPr id="8" name="Rectangle 7">
            <a:extLst>
              <a:ext uri="{FF2B5EF4-FFF2-40B4-BE49-F238E27FC236}">
                <a16:creationId xmlns:a16="http://schemas.microsoft.com/office/drawing/2014/main" id="{97E8D783-E717-570A-83BF-4394D9E0C862}"/>
              </a:ext>
            </a:extLst>
          </p:cNvPr>
          <p:cNvSpPr/>
          <p:nvPr/>
        </p:nvSpPr>
        <p:spPr>
          <a:xfrm flipH="1">
            <a:off x="767194" y="397401"/>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a:p>
        </p:txBody>
      </p:sp>
      <p:pic>
        <p:nvPicPr>
          <p:cNvPr id="10" name="Picture 9" descr="A screenshot of a computer&#10;&#10;Description automatically generated">
            <a:extLst>
              <a:ext uri="{FF2B5EF4-FFF2-40B4-BE49-F238E27FC236}">
                <a16:creationId xmlns:a16="http://schemas.microsoft.com/office/drawing/2014/main" id="{643803A0-3846-98B9-F47A-89F48FB70184}"/>
              </a:ext>
            </a:extLst>
          </p:cNvPr>
          <p:cNvPicPr>
            <a:picLocks noChangeAspect="1"/>
          </p:cNvPicPr>
          <p:nvPr/>
        </p:nvPicPr>
        <p:blipFill>
          <a:blip r:embed="rId3"/>
          <a:stretch>
            <a:fillRect/>
          </a:stretch>
        </p:blipFill>
        <p:spPr>
          <a:xfrm>
            <a:off x="3882515" y="1105275"/>
            <a:ext cx="4814437" cy="3229519"/>
          </a:xfrm>
          <a:prstGeom prst="rect">
            <a:avLst/>
          </a:prstGeom>
        </p:spPr>
      </p:pic>
      <p:sp>
        <p:nvSpPr>
          <p:cNvPr id="11" name="TextBox 10">
            <a:extLst>
              <a:ext uri="{FF2B5EF4-FFF2-40B4-BE49-F238E27FC236}">
                <a16:creationId xmlns:a16="http://schemas.microsoft.com/office/drawing/2014/main" id="{66C2F54F-7C93-FBCC-18B6-8787C507050D}"/>
              </a:ext>
            </a:extLst>
          </p:cNvPr>
          <p:cNvSpPr txBox="1"/>
          <p:nvPr/>
        </p:nvSpPr>
        <p:spPr>
          <a:xfrm>
            <a:off x="808739" y="1664919"/>
            <a:ext cx="2817778" cy="1200329"/>
          </a:xfrm>
          <a:prstGeom prst="rect">
            <a:avLst/>
          </a:prstGeom>
          <a:noFill/>
        </p:spPr>
        <p:txBody>
          <a:bodyPr wrap="square" lIns="91440" tIns="45720" rIns="91440" bIns="45720" rtlCol="0" anchor="t">
            <a:spAutoFit/>
          </a:bodyPr>
          <a:lstStyle/>
          <a:p>
            <a:pPr marL="228600" indent="-228600">
              <a:buFont typeface="Wingdings"/>
              <a:buChar char="§"/>
            </a:pPr>
            <a:r>
              <a:rPr lang="en-US" sz="1200" b="1">
                <a:solidFill>
                  <a:srgbClr val="232442"/>
                </a:solidFill>
                <a:latin typeface="Corbel"/>
                <a:ea typeface="+mn-lt"/>
                <a:cs typeface="+mn-lt"/>
              </a:rPr>
              <a:t>Easily access customer information with CRM searches. Use different criteria to filter the customer data you're looking for. Find the information you need in the most efficient way.</a:t>
            </a:r>
            <a:endParaRPr lang="en-US" b="1">
              <a:solidFill>
                <a:srgbClr val="232442"/>
              </a:solidFill>
              <a:latin typeface="Corbel"/>
              <a:cs typeface="Calibri"/>
            </a:endParaRPr>
          </a:p>
        </p:txBody>
      </p:sp>
      <p:sp>
        <p:nvSpPr>
          <p:cNvPr id="14" name="Freeform 27">
            <a:extLst>
              <a:ext uri="{FF2B5EF4-FFF2-40B4-BE49-F238E27FC236}">
                <a16:creationId xmlns:a16="http://schemas.microsoft.com/office/drawing/2014/main" id="{D24C9EBD-8642-0954-9C6D-C94F9AD2E6A4}"/>
              </a:ext>
            </a:extLst>
          </p:cNvPr>
          <p:cNvSpPr>
            <a:spLocks/>
          </p:cNvSpPr>
          <p:nvPr/>
        </p:nvSpPr>
        <p:spPr bwMode="auto">
          <a:xfrm>
            <a:off x="3946953" y="1408859"/>
            <a:ext cx="1244216" cy="168869"/>
          </a:xfrm>
          <a:prstGeom prst="rect">
            <a:avLst/>
          </a:pr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pPr marL="171450" indent="-171450">
              <a:buFont typeface="Wingdings"/>
              <a:buChar char="Ø"/>
            </a:pPr>
            <a:r>
              <a:rPr lang="en-US" sz="700" b="1">
                <a:solidFill>
                  <a:schemeClr val="bg1"/>
                </a:solidFill>
                <a:latin typeface="Corbel"/>
                <a:ea typeface="Helvetica Neue" panose="02000503000000020004" pitchFamily="2" charset="0"/>
                <a:cs typeface="Helvetica Neue" panose="02000503000000020004" pitchFamily="2" charset="0"/>
              </a:rPr>
              <a:t> </a:t>
            </a:r>
            <a:r>
              <a:rPr lang="en-US" sz="700" b="1">
                <a:solidFill>
                  <a:schemeClr val="bg1"/>
                </a:solidFill>
                <a:latin typeface="Corbel"/>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CUSTOMER SEARCH</a:t>
            </a:r>
            <a:endParaRPr lang="en-US" sz="700" b="1">
              <a:solidFill>
                <a:schemeClr val="bg1"/>
              </a:solidFill>
              <a:latin typeface="Corbel"/>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FCC5D6D-4608-ABC6-467B-D83EEDDA4329}"/>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232442"/>
                </a:solidFill>
                <a:latin typeface="Corbel"/>
                <a:cs typeface="Segoe UI"/>
              </a:rPr>
              <a:t>Nilberk</a:t>
            </a:r>
            <a:r>
              <a:rPr lang="en-US" sz="1200">
                <a:solidFill>
                  <a:srgbClr val="232442"/>
                </a:solidFill>
                <a:latin typeface="Corbel"/>
                <a:cs typeface="Segoe UI"/>
              </a:rPr>
              <a:t> </a:t>
            </a:r>
            <a:r>
              <a:rPr lang="en-US" sz="1200" err="1">
                <a:solidFill>
                  <a:srgbClr val="232442"/>
                </a:solidFill>
                <a:latin typeface="Corbel"/>
                <a:cs typeface="Segoe UI"/>
              </a:rPr>
              <a:t>Bulun</a:t>
            </a:r>
            <a:endParaRPr lang="en-US" sz="1200" err="1">
              <a:latin typeface="Corbel"/>
              <a:cs typeface="Segoe UI"/>
            </a:endParaRPr>
          </a:p>
          <a:p>
            <a:r>
              <a:rPr lang="en-US" sz="1200">
                <a:solidFill>
                  <a:srgbClr val="232442"/>
                </a:solidFill>
                <a:latin typeface="Corbel"/>
                <a:cs typeface="Segoe UI"/>
              </a:rPr>
              <a:t>Specialist, Business Analysis</a:t>
            </a:r>
            <a:r>
              <a:rPr lang="en-US" sz="1200">
                <a:latin typeface="Corbel"/>
                <a:cs typeface="Segoe UI"/>
              </a:rPr>
              <a:t>​</a:t>
            </a:r>
          </a:p>
        </p:txBody>
      </p:sp>
    </p:spTree>
    <p:extLst>
      <p:ext uri="{BB962C8B-B14F-4D97-AF65-F5344CB8AC3E}">
        <p14:creationId xmlns:p14="http://schemas.microsoft.com/office/powerpoint/2010/main" val="3494331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DC62F2-4FAD-799F-6D71-BA5C572F527E}"/>
              </a:ext>
            </a:extLst>
          </p:cNvPr>
          <p:cNvSpPr txBox="1"/>
          <p:nvPr/>
        </p:nvSpPr>
        <p:spPr>
          <a:xfrm>
            <a:off x="762595" y="333971"/>
            <a:ext cx="695425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0000"/>
                </a:solidFill>
                <a:latin typeface="Corbel"/>
                <a:ea typeface="Calibri"/>
                <a:cs typeface="Calibri"/>
              </a:rPr>
              <a:t>​</a:t>
            </a:r>
            <a:r>
              <a:rPr lang="en-US" sz="2800" b="1">
                <a:solidFill>
                  <a:srgbClr val="242441"/>
                </a:solidFill>
                <a:latin typeface="Corbel"/>
                <a:ea typeface="Calibri"/>
                <a:cs typeface="Calibri"/>
              </a:rPr>
              <a:t>Can't</a:t>
            </a:r>
            <a:r>
              <a:rPr lang="en-US" sz="2800" b="1">
                <a:solidFill>
                  <a:srgbClr val="242441"/>
                </a:solidFill>
                <a:latin typeface="Corbel"/>
                <a:cs typeface="Calibri"/>
              </a:rPr>
              <a:t> find the customer you're looking for? Create a new customer record and add the details right away.</a:t>
            </a:r>
          </a:p>
        </p:txBody>
      </p:sp>
      <p:sp>
        <p:nvSpPr>
          <p:cNvPr id="8" name="Rectangle 7">
            <a:extLst>
              <a:ext uri="{FF2B5EF4-FFF2-40B4-BE49-F238E27FC236}">
                <a16:creationId xmlns:a16="http://schemas.microsoft.com/office/drawing/2014/main" id="{97E8D783-E717-570A-83BF-4394D9E0C862}"/>
              </a:ext>
            </a:extLst>
          </p:cNvPr>
          <p:cNvSpPr/>
          <p:nvPr/>
        </p:nvSpPr>
        <p:spPr>
          <a:xfrm flipH="1">
            <a:off x="767194" y="397401"/>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a:p>
        </p:txBody>
      </p:sp>
      <p:sp>
        <p:nvSpPr>
          <p:cNvPr id="11" name="TextBox 10">
            <a:extLst>
              <a:ext uri="{FF2B5EF4-FFF2-40B4-BE49-F238E27FC236}">
                <a16:creationId xmlns:a16="http://schemas.microsoft.com/office/drawing/2014/main" id="{66C2F54F-7C93-FBCC-18B6-8787C507050D}"/>
              </a:ext>
            </a:extLst>
          </p:cNvPr>
          <p:cNvSpPr txBox="1"/>
          <p:nvPr/>
        </p:nvSpPr>
        <p:spPr>
          <a:xfrm>
            <a:off x="808739" y="2093544"/>
            <a:ext cx="2817778" cy="1754326"/>
          </a:xfrm>
          <a:prstGeom prst="rect">
            <a:avLst/>
          </a:prstGeom>
          <a:noFill/>
        </p:spPr>
        <p:txBody>
          <a:bodyPr wrap="square" lIns="91440" tIns="45720" rIns="91440" bIns="45720" rtlCol="0" anchor="t">
            <a:spAutoFit/>
          </a:bodyPr>
          <a:lstStyle/>
          <a:p>
            <a:pPr marL="228600" indent="-228600">
              <a:buFont typeface="Wingdings"/>
              <a:buChar char="§"/>
            </a:pPr>
            <a:r>
              <a:rPr lang="en-US" sz="1200" b="1">
                <a:solidFill>
                  <a:srgbClr val="232442"/>
                </a:solidFill>
                <a:latin typeface="Corbel"/>
                <a:ea typeface="+mn-lt"/>
                <a:cs typeface="+mn-lt"/>
              </a:rPr>
              <a:t>If the customer you're looking for is not found in the system, you can start by creating a new customer record. Enter the customer details accurately and completely to add them to the database. Click the 'Create New Customer' button to proceed.</a:t>
            </a:r>
            <a:endParaRPr lang="en-US">
              <a:latin typeface="Corbel"/>
            </a:endParaRPr>
          </a:p>
          <a:p>
            <a:pPr marL="228600" indent="-228600">
              <a:buFont typeface="Wingdings"/>
              <a:buChar char="§"/>
            </a:pPr>
            <a:endParaRPr lang="en-US" sz="1200" b="1">
              <a:solidFill>
                <a:srgbClr val="232442"/>
              </a:solidFill>
              <a:latin typeface="Corbel"/>
              <a:ea typeface="+mn-lt"/>
              <a:cs typeface="+mn-lt"/>
            </a:endParaRPr>
          </a:p>
        </p:txBody>
      </p:sp>
      <p:pic>
        <p:nvPicPr>
          <p:cNvPr id="3" name="Picture 2" descr="A screenshot of a computer&#10;&#10;Description automatically generated">
            <a:extLst>
              <a:ext uri="{FF2B5EF4-FFF2-40B4-BE49-F238E27FC236}">
                <a16:creationId xmlns:a16="http://schemas.microsoft.com/office/drawing/2014/main" id="{827CFCEC-87CB-D21B-E797-7EB9E0B9DCBB}"/>
              </a:ext>
            </a:extLst>
          </p:cNvPr>
          <p:cNvPicPr>
            <a:picLocks noChangeAspect="1"/>
          </p:cNvPicPr>
          <p:nvPr/>
        </p:nvPicPr>
        <p:blipFill>
          <a:blip r:embed="rId2"/>
          <a:stretch>
            <a:fillRect/>
          </a:stretch>
        </p:blipFill>
        <p:spPr>
          <a:xfrm>
            <a:off x="3942416" y="1406189"/>
            <a:ext cx="4785925" cy="3474120"/>
          </a:xfrm>
          <a:prstGeom prst="rect">
            <a:avLst/>
          </a:prstGeom>
        </p:spPr>
      </p:pic>
      <p:sp>
        <p:nvSpPr>
          <p:cNvPr id="4" name="Freeform 27">
            <a:extLst>
              <a:ext uri="{FF2B5EF4-FFF2-40B4-BE49-F238E27FC236}">
                <a16:creationId xmlns:a16="http://schemas.microsoft.com/office/drawing/2014/main" id="{B6B254E5-4425-1977-6E06-D1376118FAA3}"/>
              </a:ext>
            </a:extLst>
          </p:cNvPr>
          <p:cNvSpPr>
            <a:spLocks/>
          </p:cNvSpPr>
          <p:nvPr/>
        </p:nvSpPr>
        <p:spPr bwMode="auto">
          <a:xfrm>
            <a:off x="6435506" y="2878923"/>
            <a:ext cx="1244216" cy="168869"/>
          </a:xfrm>
          <a:prstGeom prst="rect">
            <a:avLst/>
          </a:prstGeom>
          <a:solidFill>
            <a:srgbClr val="232442"/>
          </a:solidFill>
          <a:ln w="9525">
            <a:noFill/>
            <a:round/>
            <a:headEnd/>
            <a:tailEnd/>
          </a:ln>
        </p:spPr>
        <p:txBody>
          <a:bodyPr vert="horz" wrap="square" lIns="91440" tIns="45720" rIns="91440" bIns="45720" numCol="1" anchor="t" anchorCtr="0" compatLnSpc="1">
            <a:prstTxWarp prst="textNoShape">
              <a:avLst/>
            </a:prstTxWarp>
          </a:bodyPr>
          <a:lstStyle/>
          <a:p>
            <a:r>
              <a:rPr lang="en-US" sz="700" b="1">
                <a:solidFill>
                  <a:schemeClr val="bg1"/>
                </a:solidFill>
                <a:latin typeface="Corbel"/>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CREATE NEW CUSTOMER</a:t>
            </a:r>
            <a:endParaRPr lang="en-US" sz="700" b="1">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A1FAAB78-00BF-C69D-3F88-5E82485C2976}"/>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232442"/>
                </a:solidFill>
                <a:latin typeface="Corbel"/>
                <a:cs typeface="Segoe UI"/>
              </a:rPr>
              <a:t>Nilberk</a:t>
            </a:r>
            <a:r>
              <a:rPr lang="en-US" sz="1200">
                <a:solidFill>
                  <a:srgbClr val="232442"/>
                </a:solidFill>
                <a:latin typeface="Corbel"/>
                <a:cs typeface="Segoe UI"/>
              </a:rPr>
              <a:t> </a:t>
            </a:r>
            <a:r>
              <a:rPr lang="en-US" sz="1200" err="1">
                <a:solidFill>
                  <a:srgbClr val="232442"/>
                </a:solidFill>
                <a:latin typeface="Corbel"/>
                <a:cs typeface="Segoe UI"/>
              </a:rPr>
              <a:t>Bulun</a:t>
            </a:r>
            <a:endParaRPr lang="en-US" sz="1200" err="1">
              <a:latin typeface="Corbel"/>
              <a:cs typeface="Segoe UI"/>
            </a:endParaRPr>
          </a:p>
          <a:p>
            <a:r>
              <a:rPr lang="en-US" sz="1200">
                <a:solidFill>
                  <a:srgbClr val="232442"/>
                </a:solidFill>
                <a:latin typeface="Corbel"/>
                <a:cs typeface="Segoe UI"/>
              </a:rPr>
              <a:t>Specialist, Business Analysis</a:t>
            </a:r>
            <a:r>
              <a:rPr lang="en-US" sz="1200">
                <a:latin typeface="Corbel"/>
                <a:cs typeface="Segoe UI"/>
              </a:rPr>
              <a:t>​</a:t>
            </a:r>
          </a:p>
        </p:txBody>
      </p:sp>
    </p:spTree>
    <p:extLst>
      <p:ext uri="{BB962C8B-B14F-4D97-AF65-F5344CB8AC3E}">
        <p14:creationId xmlns:p14="http://schemas.microsoft.com/office/powerpoint/2010/main" val="91901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DC62F2-4FAD-799F-6D71-BA5C572F527E}"/>
              </a:ext>
            </a:extLst>
          </p:cNvPr>
          <p:cNvSpPr txBox="1"/>
          <p:nvPr/>
        </p:nvSpPr>
        <p:spPr>
          <a:xfrm>
            <a:off x="769564" y="333971"/>
            <a:ext cx="694728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42441"/>
                </a:solidFill>
                <a:latin typeface="Corbel"/>
                <a:ea typeface="Calibri"/>
                <a:cs typeface="Calibri"/>
              </a:rPr>
              <a:t>Fill in </a:t>
            </a:r>
            <a:r>
              <a:rPr lang="en-US" sz="2800" b="1">
                <a:solidFill>
                  <a:srgbClr val="242441"/>
                </a:solidFill>
                <a:latin typeface="Corbel"/>
                <a:cs typeface="Calibri"/>
              </a:rPr>
              <a:t>the necessary information to create a new customer record. Ensure all details are complete for a smooth registration process.</a:t>
            </a:r>
            <a:endParaRPr lang="en-US" sz="2800">
              <a:solidFill>
                <a:srgbClr val="000000"/>
              </a:solidFill>
              <a:latin typeface="Corbel"/>
              <a:cs typeface="Calibri"/>
            </a:endParaRPr>
          </a:p>
          <a:p>
            <a:endParaRPr lang="en-US" sz="2800" b="1">
              <a:solidFill>
                <a:srgbClr val="242441"/>
              </a:solidFill>
              <a:latin typeface="Corbel"/>
              <a:cs typeface="Calibri"/>
            </a:endParaRPr>
          </a:p>
        </p:txBody>
      </p:sp>
      <p:sp>
        <p:nvSpPr>
          <p:cNvPr id="8" name="Rectangle 7">
            <a:extLst>
              <a:ext uri="{FF2B5EF4-FFF2-40B4-BE49-F238E27FC236}">
                <a16:creationId xmlns:a16="http://schemas.microsoft.com/office/drawing/2014/main" id="{97E8D783-E717-570A-83BF-4394D9E0C862}"/>
              </a:ext>
            </a:extLst>
          </p:cNvPr>
          <p:cNvSpPr/>
          <p:nvPr/>
        </p:nvSpPr>
        <p:spPr>
          <a:xfrm flipH="1">
            <a:off x="767194" y="397401"/>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a:p>
        </p:txBody>
      </p:sp>
      <p:pic>
        <p:nvPicPr>
          <p:cNvPr id="4" name="Picture 3" descr="A screenshot of a computer&#10;&#10;Description automatically generated">
            <a:extLst>
              <a:ext uri="{FF2B5EF4-FFF2-40B4-BE49-F238E27FC236}">
                <a16:creationId xmlns:a16="http://schemas.microsoft.com/office/drawing/2014/main" id="{1DCC5C25-2870-EF51-64F6-90B1239BAC1C}"/>
              </a:ext>
            </a:extLst>
          </p:cNvPr>
          <p:cNvPicPr>
            <a:picLocks noChangeAspect="1"/>
          </p:cNvPicPr>
          <p:nvPr/>
        </p:nvPicPr>
        <p:blipFill>
          <a:blip r:embed="rId2"/>
          <a:stretch>
            <a:fillRect/>
          </a:stretch>
        </p:blipFill>
        <p:spPr>
          <a:xfrm>
            <a:off x="4180165" y="1717268"/>
            <a:ext cx="4398124" cy="3089568"/>
          </a:xfrm>
          <a:prstGeom prst="rect">
            <a:avLst/>
          </a:prstGeom>
        </p:spPr>
      </p:pic>
      <p:sp>
        <p:nvSpPr>
          <p:cNvPr id="5" name="Freeform 27">
            <a:extLst>
              <a:ext uri="{FF2B5EF4-FFF2-40B4-BE49-F238E27FC236}">
                <a16:creationId xmlns:a16="http://schemas.microsoft.com/office/drawing/2014/main" id="{7822A264-9E15-0CE9-8644-5C2536DA34F4}"/>
              </a:ext>
            </a:extLst>
          </p:cNvPr>
          <p:cNvSpPr>
            <a:spLocks/>
          </p:cNvSpPr>
          <p:nvPr/>
        </p:nvSpPr>
        <p:spPr bwMode="auto">
          <a:xfrm>
            <a:off x="5157596" y="2596760"/>
            <a:ext cx="873538" cy="154202"/>
          </a:xfrm>
          <a:prstGeom prst="rect">
            <a:avLst/>
          </a:pr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r>
              <a:rPr lang="en-US" sz="600" b="1">
                <a:solidFill>
                  <a:schemeClr val="bg1"/>
                </a:solidFill>
                <a:latin typeface="Corbel"/>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Customer Info</a:t>
            </a:r>
            <a:endParaRPr lang="en-US" sz="600" b="1">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4D54B99-6DD7-186F-14F4-1C3F334A460D}"/>
              </a:ext>
            </a:extLst>
          </p:cNvPr>
          <p:cNvSpPr txBox="1"/>
          <p:nvPr/>
        </p:nvSpPr>
        <p:spPr>
          <a:xfrm>
            <a:off x="808739" y="2153702"/>
            <a:ext cx="2817778" cy="1200329"/>
          </a:xfrm>
          <a:prstGeom prst="rect">
            <a:avLst/>
          </a:prstGeom>
          <a:noFill/>
        </p:spPr>
        <p:txBody>
          <a:bodyPr wrap="square" lIns="91440" tIns="45720" rIns="91440" bIns="45720" rtlCol="0" anchor="t">
            <a:spAutoFit/>
          </a:bodyPr>
          <a:lstStyle/>
          <a:p>
            <a:pPr marL="171450" indent="-171450">
              <a:buFont typeface="Wingdings"/>
              <a:buChar char="§"/>
            </a:pPr>
            <a:r>
              <a:rPr lang="en-US" sz="1200" b="1">
                <a:solidFill>
                  <a:srgbClr val="232442"/>
                </a:solidFill>
                <a:latin typeface="Corbel"/>
                <a:ea typeface="+mn-lt"/>
                <a:cs typeface="+mn-lt"/>
              </a:rPr>
              <a:t>Once the required customer details are entered, click the 'Next' button to proceed to the next step, where you will add address and contact information.</a:t>
            </a:r>
          </a:p>
          <a:p>
            <a:pPr marL="228600" indent="-228600">
              <a:buFont typeface="Wingdings"/>
              <a:buChar char="§"/>
            </a:pPr>
            <a:endParaRPr lang="en-US" sz="1200" b="1">
              <a:solidFill>
                <a:srgbClr val="232442"/>
              </a:solidFill>
              <a:latin typeface="Corbel"/>
              <a:ea typeface="+mn-lt"/>
              <a:cs typeface="+mn-lt"/>
            </a:endParaRPr>
          </a:p>
        </p:txBody>
      </p:sp>
      <p:sp>
        <p:nvSpPr>
          <p:cNvPr id="3" name="TextBox 2">
            <a:extLst>
              <a:ext uri="{FF2B5EF4-FFF2-40B4-BE49-F238E27FC236}">
                <a16:creationId xmlns:a16="http://schemas.microsoft.com/office/drawing/2014/main" id="{884A408A-1C91-9859-7486-6A00D605663F}"/>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232442"/>
                </a:solidFill>
                <a:latin typeface="Corbel"/>
                <a:cs typeface="Segoe UI"/>
              </a:rPr>
              <a:t>Nilberk</a:t>
            </a:r>
            <a:r>
              <a:rPr lang="en-US" sz="1200">
                <a:solidFill>
                  <a:srgbClr val="232442"/>
                </a:solidFill>
                <a:latin typeface="Corbel"/>
                <a:cs typeface="Segoe UI"/>
              </a:rPr>
              <a:t> </a:t>
            </a:r>
            <a:r>
              <a:rPr lang="en-US" sz="1200" err="1">
                <a:solidFill>
                  <a:srgbClr val="232442"/>
                </a:solidFill>
                <a:latin typeface="Corbel"/>
                <a:cs typeface="Segoe UI"/>
              </a:rPr>
              <a:t>Bulun</a:t>
            </a:r>
            <a:endParaRPr lang="en-US" sz="1200" err="1">
              <a:latin typeface="Corbel"/>
              <a:cs typeface="Segoe UI"/>
            </a:endParaRPr>
          </a:p>
          <a:p>
            <a:r>
              <a:rPr lang="en-US" sz="1200">
                <a:solidFill>
                  <a:srgbClr val="232442"/>
                </a:solidFill>
                <a:latin typeface="Corbel"/>
                <a:cs typeface="Segoe UI"/>
              </a:rPr>
              <a:t>Specialist, Business Analysis</a:t>
            </a:r>
            <a:r>
              <a:rPr lang="en-US" sz="1200">
                <a:latin typeface="Corbel"/>
                <a:cs typeface="Segoe UI"/>
              </a:rPr>
              <a:t>​</a:t>
            </a:r>
          </a:p>
        </p:txBody>
      </p:sp>
    </p:spTree>
    <p:extLst>
      <p:ext uri="{BB962C8B-B14F-4D97-AF65-F5344CB8AC3E}">
        <p14:creationId xmlns:p14="http://schemas.microsoft.com/office/powerpoint/2010/main" val="403597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DC62F2-4FAD-799F-6D71-BA5C572F527E}"/>
              </a:ext>
            </a:extLst>
          </p:cNvPr>
          <p:cNvSpPr txBox="1"/>
          <p:nvPr/>
        </p:nvSpPr>
        <p:spPr>
          <a:xfrm>
            <a:off x="692899" y="306093"/>
            <a:ext cx="694728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42441"/>
                </a:solidFill>
                <a:latin typeface="Corbel"/>
                <a:ea typeface="Calibri"/>
                <a:cs typeface="Calibri"/>
              </a:rPr>
              <a:t>Fill in </a:t>
            </a:r>
            <a:r>
              <a:rPr lang="en-US" sz="2800" b="1">
                <a:solidFill>
                  <a:srgbClr val="242441"/>
                </a:solidFill>
                <a:latin typeface="Corbel"/>
                <a:cs typeface="Calibri"/>
              </a:rPr>
              <a:t>the necessary information to create a new customer record. Ensure all details are complete for a smooth registration process.</a:t>
            </a:r>
            <a:endParaRPr lang="en-US" sz="2800">
              <a:solidFill>
                <a:srgbClr val="000000"/>
              </a:solidFill>
              <a:latin typeface="Corbel"/>
              <a:cs typeface="Calibri"/>
            </a:endParaRPr>
          </a:p>
          <a:p>
            <a:endParaRPr lang="en-US" sz="2800" b="1">
              <a:solidFill>
                <a:srgbClr val="242441"/>
              </a:solidFill>
              <a:latin typeface="Corbel"/>
              <a:cs typeface="Calibri"/>
            </a:endParaRPr>
          </a:p>
        </p:txBody>
      </p:sp>
      <p:sp>
        <p:nvSpPr>
          <p:cNvPr id="8" name="Rectangle 7">
            <a:extLst>
              <a:ext uri="{FF2B5EF4-FFF2-40B4-BE49-F238E27FC236}">
                <a16:creationId xmlns:a16="http://schemas.microsoft.com/office/drawing/2014/main" id="{97E8D783-E717-570A-83BF-4394D9E0C862}"/>
              </a:ext>
            </a:extLst>
          </p:cNvPr>
          <p:cNvSpPr/>
          <p:nvPr/>
        </p:nvSpPr>
        <p:spPr>
          <a:xfrm flipH="1">
            <a:off x="690529" y="369523"/>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a:p>
        </p:txBody>
      </p:sp>
      <p:sp>
        <p:nvSpPr>
          <p:cNvPr id="9" name="TextBox 8">
            <a:extLst>
              <a:ext uri="{FF2B5EF4-FFF2-40B4-BE49-F238E27FC236}">
                <a16:creationId xmlns:a16="http://schemas.microsoft.com/office/drawing/2014/main" id="{F4D54B99-6DD7-186F-14F4-1C3F334A460D}"/>
              </a:ext>
            </a:extLst>
          </p:cNvPr>
          <p:cNvSpPr txBox="1"/>
          <p:nvPr/>
        </p:nvSpPr>
        <p:spPr>
          <a:xfrm>
            <a:off x="836617" y="2481269"/>
            <a:ext cx="2817778" cy="1200329"/>
          </a:xfrm>
          <a:prstGeom prst="rect">
            <a:avLst/>
          </a:prstGeom>
          <a:noFill/>
        </p:spPr>
        <p:txBody>
          <a:bodyPr wrap="square" lIns="91440" tIns="45720" rIns="91440" bIns="45720" rtlCol="0" anchor="t">
            <a:spAutoFit/>
          </a:bodyPr>
          <a:lstStyle/>
          <a:p>
            <a:pPr marL="171450" indent="-171450">
              <a:buFont typeface="Wingdings"/>
              <a:buChar char="§"/>
            </a:pPr>
            <a:r>
              <a:rPr lang="en-US" sz="1200" b="1">
                <a:solidFill>
                  <a:srgbClr val="232442"/>
                </a:solidFill>
                <a:latin typeface="Corbel"/>
                <a:ea typeface="+mn-lt"/>
                <a:cs typeface="+mn-lt"/>
              </a:rPr>
              <a:t>Once the required customer details are entered, click the 'Next' button to proceed to the next step, where you will add address and contact information.</a:t>
            </a:r>
          </a:p>
          <a:p>
            <a:pPr marL="228600" indent="-228600">
              <a:buFont typeface="Wingdings"/>
              <a:buChar char="§"/>
            </a:pPr>
            <a:endParaRPr lang="en-US" sz="1200" b="1">
              <a:solidFill>
                <a:srgbClr val="232442"/>
              </a:solidFill>
              <a:latin typeface="Corbel"/>
              <a:ea typeface="+mn-lt"/>
              <a:cs typeface="+mn-lt"/>
            </a:endParaRPr>
          </a:p>
        </p:txBody>
      </p:sp>
      <p:pic>
        <p:nvPicPr>
          <p:cNvPr id="3" name="Picture 2" descr="A screenshot of a computer&#10;&#10;Description automatically generated">
            <a:extLst>
              <a:ext uri="{FF2B5EF4-FFF2-40B4-BE49-F238E27FC236}">
                <a16:creationId xmlns:a16="http://schemas.microsoft.com/office/drawing/2014/main" id="{350C9FFB-6244-E13E-10D0-1FA335873DCC}"/>
              </a:ext>
            </a:extLst>
          </p:cNvPr>
          <p:cNvPicPr>
            <a:picLocks noChangeAspect="1"/>
          </p:cNvPicPr>
          <p:nvPr/>
        </p:nvPicPr>
        <p:blipFill>
          <a:blip r:embed="rId2"/>
          <a:stretch>
            <a:fillRect/>
          </a:stretch>
        </p:blipFill>
        <p:spPr>
          <a:xfrm>
            <a:off x="4510214" y="1634918"/>
            <a:ext cx="4483030" cy="3250600"/>
          </a:xfrm>
          <a:prstGeom prst="rect">
            <a:avLst/>
          </a:prstGeom>
        </p:spPr>
      </p:pic>
      <p:sp>
        <p:nvSpPr>
          <p:cNvPr id="10" name="Freeform 27">
            <a:extLst>
              <a:ext uri="{FF2B5EF4-FFF2-40B4-BE49-F238E27FC236}">
                <a16:creationId xmlns:a16="http://schemas.microsoft.com/office/drawing/2014/main" id="{E41C3C21-68EF-29C1-4ADD-628A45B5F29C}"/>
              </a:ext>
            </a:extLst>
          </p:cNvPr>
          <p:cNvSpPr>
            <a:spLocks/>
          </p:cNvSpPr>
          <p:nvPr/>
        </p:nvSpPr>
        <p:spPr bwMode="auto">
          <a:xfrm>
            <a:off x="6537056" y="2533032"/>
            <a:ext cx="583331" cy="122184"/>
          </a:xfrm>
          <a:prstGeom prst="rect">
            <a:avLst/>
          </a:prstGeom>
          <a:solidFill>
            <a:srgbClr val="ED7D31"/>
          </a:solidFill>
          <a:ln w="9525">
            <a:noFill/>
            <a:round/>
            <a:headEnd/>
            <a:tailEnd/>
          </a:ln>
        </p:spPr>
        <p:txBody>
          <a:bodyPr vert="horz" wrap="square" lIns="91440" tIns="45720" rIns="91440" bIns="45720" numCol="1" anchor="t" anchorCtr="0" compatLnSpc="1">
            <a:prstTxWarp prst="textNoShape">
              <a:avLst/>
            </a:prstTxWarp>
          </a:bodyPr>
          <a:lstStyle/>
          <a:p>
            <a:r>
              <a:rPr lang="en-US" sz="700" b="1">
                <a:solidFill>
                  <a:schemeClr val="bg1"/>
                </a:solidFill>
                <a:latin typeface="Corbel"/>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Address</a:t>
            </a:r>
            <a:endParaRPr lang="en-US" sz="700" b="1">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D9B6EFE-E9A9-07DF-2D6E-F144C5682262}"/>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232442"/>
                </a:solidFill>
                <a:latin typeface="Corbel"/>
                <a:cs typeface="Segoe UI"/>
              </a:rPr>
              <a:t>Nilberk</a:t>
            </a:r>
            <a:r>
              <a:rPr lang="en-US" sz="1200">
                <a:solidFill>
                  <a:srgbClr val="232442"/>
                </a:solidFill>
                <a:latin typeface="Corbel"/>
                <a:cs typeface="Segoe UI"/>
              </a:rPr>
              <a:t> </a:t>
            </a:r>
            <a:r>
              <a:rPr lang="en-US" sz="1200" err="1">
                <a:solidFill>
                  <a:srgbClr val="232442"/>
                </a:solidFill>
                <a:latin typeface="Corbel"/>
                <a:cs typeface="Segoe UI"/>
              </a:rPr>
              <a:t>Bulun</a:t>
            </a:r>
            <a:endParaRPr lang="en-US" sz="1200" err="1">
              <a:latin typeface="Corbel"/>
              <a:cs typeface="Segoe UI"/>
            </a:endParaRPr>
          </a:p>
          <a:p>
            <a:r>
              <a:rPr lang="en-US" sz="1200">
                <a:solidFill>
                  <a:srgbClr val="232442"/>
                </a:solidFill>
                <a:latin typeface="Corbel"/>
                <a:cs typeface="Segoe UI"/>
              </a:rPr>
              <a:t>Specialist, Business Analysis</a:t>
            </a:r>
            <a:r>
              <a:rPr lang="en-US" sz="1200">
                <a:latin typeface="Corbel"/>
                <a:cs typeface="Segoe UI"/>
              </a:rPr>
              <a:t>​</a:t>
            </a:r>
          </a:p>
        </p:txBody>
      </p:sp>
    </p:spTree>
    <p:extLst>
      <p:ext uri="{BB962C8B-B14F-4D97-AF65-F5344CB8AC3E}">
        <p14:creationId xmlns:p14="http://schemas.microsoft.com/office/powerpoint/2010/main" val="2348062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DC62F2-4FAD-799F-6D71-BA5C572F527E}"/>
              </a:ext>
            </a:extLst>
          </p:cNvPr>
          <p:cNvSpPr txBox="1"/>
          <p:nvPr/>
        </p:nvSpPr>
        <p:spPr>
          <a:xfrm>
            <a:off x="692899" y="306093"/>
            <a:ext cx="694728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42441"/>
                </a:solidFill>
                <a:latin typeface="Corbel"/>
                <a:ea typeface="Calibri"/>
                <a:cs typeface="Calibri"/>
              </a:rPr>
              <a:t>Fill in </a:t>
            </a:r>
            <a:r>
              <a:rPr lang="en-US" sz="2800" b="1">
                <a:solidFill>
                  <a:srgbClr val="242441"/>
                </a:solidFill>
                <a:latin typeface="Corbel"/>
                <a:cs typeface="Calibri"/>
              </a:rPr>
              <a:t>the necessary information to create a new customer record. Ensure all details are complete for a smooth registration process.</a:t>
            </a:r>
            <a:endParaRPr lang="en-US" sz="2800">
              <a:solidFill>
                <a:srgbClr val="000000"/>
              </a:solidFill>
              <a:latin typeface="Corbel"/>
              <a:cs typeface="Calibri"/>
            </a:endParaRPr>
          </a:p>
          <a:p>
            <a:endParaRPr lang="en-US" sz="2800" b="1">
              <a:solidFill>
                <a:srgbClr val="242441"/>
              </a:solidFill>
              <a:latin typeface="Corbel"/>
              <a:cs typeface="Calibri"/>
            </a:endParaRPr>
          </a:p>
        </p:txBody>
      </p:sp>
      <p:sp>
        <p:nvSpPr>
          <p:cNvPr id="8" name="Rectangle 7">
            <a:extLst>
              <a:ext uri="{FF2B5EF4-FFF2-40B4-BE49-F238E27FC236}">
                <a16:creationId xmlns:a16="http://schemas.microsoft.com/office/drawing/2014/main" id="{97E8D783-E717-570A-83BF-4394D9E0C862}"/>
              </a:ext>
            </a:extLst>
          </p:cNvPr>
          <p:cNvSpPr/>
          <p:nvPr/>
        </p:nvSpPr>
        <p:spPr>
          <a:xfrm flipH="1">
            <a:off x="690529" y="369523"/>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a:p>
        </p:txBody>
      </p:sp>
      <p:sp>
        <p:nvSpPr>
          <p:cNvPr id="4" name="TextBox 3">
            <a:extLst>
              <a:ext uri="{FF2B5EF4-FFF2-40B4-BE49-F238E27FC236}">
                <a16:creationId xmlns:a16="http://schemas.microsoft.com/office/drawing/2014/main" id="{44AAED2F-5F40-3E94-5FB6-C871E175E7B0}"/>
              </a:ext>
            </a:extLst>
          </p:cNvPr>
          <p:cNvSpPr txBox="1"/>
          <p:nvPr/>
        </p:nvSpPr>
        <p:spPr>
          <a:xfrm>
            <a:off x="690991" y="2513040"/>
            <a:ext cx="2817778" cy="1384995"/>
          </a:xfrm>
          <a:prstGeom prst="rect">
            <a:avLst/>
          </a:prstGeom>
          <a:noFill/>
        </p:spPr>
        <p:txBody>
          <a:bodyPr wrap="square" lIns="91440" tIns="45720" rIns="91440" bIns="45720" rtlCol="0" anchor="t">
            <a:spAutoFit/>
          </a:bodyPr>
          <a:lstStyle/>
          <a:p>
            <a:pPr marL="171450" indent="-171450">
              <a:buFont typeface="Wingdings"/>
              <a:buChar char="§"/>
            </a:pPr>
            <a:r>
              <a:rPr lang="en-US" sz="1200" b="1">
                <a:solidFill>
                  <a:srgbClr val="232442"/>
                </a:solidFill>
                <a:latin typeface="Corbel"/>
                <a:ea typeface="+mn-lt"/>
                <a:cs typeface="+mn-lt"/>
              </a:rPr>
              <a:t>Complete the customer registration by entering the contact details. After filling in all required fields, click 'Create' to finalize the process and save the customer information in the system.</a:t>
            </a:r>
            <a:endParaRPr lang="en-US">
              <a:latin typeface="Corbel"/>
            </a:endParaRPr>
          </a:p>
          <a:p>
            <a:endParaRPr lang="en-US" sz="1200" b="1">
              <a:solidFill>
                <a:srgbClr val="232442"/>
              </a:solidFill>
              <a:latin typeface="Corbel"/>
              <a:ea typeface="+mn-lt"/>
              <a:cs typeface="+mn-lt"/>
            </a:endParaRPr>
          </a:p>
        </p:txBody>
      </p:sp>
      <p:pic>
        <p:nvPicPr>
          <p:cNvPr id="7" name="Picture 6" descr="A screenshot of a computer&#10;&#10;Description automatically generated">
            <a:extLst>
              <a:ext uri="{FF2B5EF4-FFF2-40B4-BE49-F238E27FC236}">
                <a16:creationId xmlns:a16="http://schemas.microsoft.com/office/drawing/2014/main" id="{5DBB165E-2867-8CE0-59B7-1A264E680B46}"/>
              </a:ext>
            </a:extLst>
          </p:cNvPr>
          <p:cNvPicPr>
            <a:picLocks noChangeAspect="1"/>
          </p:cNvPicPr>
          <p:nvPr/>
        </p:nvPicPr>
        <p:blipFill>
          <a:blip r:embed="rId2"/>
          <a:stretch>
            <a:fillRect/>
          </a:stretch>
        </p:blipFill>
        <p:spPr>
          <a:xfrm>
            <a:off x="4350734" y="1727303"/>
            <a:ext cx="4249536" cy="3069408"/>
          </a:xfrm>
          <a:prstGeom prst="rect">
            <a:avLst/>
          </a:prstGeom>
        </p:spPr>
      </p:pic>
      <p:sp>
        <p:nvSpPr>
          <p:cNvPr id="12" name="Freeform 27">
            <a:extLst>
              <a:ext uri="{FF2B5EF4-FFF2-40B4-BE49-F238E27FC236}">
                <a16:creationId xmlns:a16="http://schemas.microsoft.com/office/drawing/2014/main" id="{2D7E9F06-ADF4-54C8-47D8-89EBAE3570C8}"/>
              </a:ext>
            </a:extLst>
          </p:cNvPr>
          <p:cNvSpPr>
            <a:spLocks/>
          </p:cNvSpPr>
          <p:nvPr/>
        </p:nvSpPr>
        <p:spPr bwMode="auto">
          <a:xfrm>
            <a:off x="6747998" y="2610945"/>
            <a:ext cx="995416" cy="69969"/>
          </a:xfrm>
          <a:prstGeom prst="rect">
            <a:avLst/>
          </a:prstGeom>
          <a:solidFill>
            <a:srgbClr val="ED7D31"/>
          </a:solidFill>
          <a:ln w="9525">
            <a:no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1">
                <a:solidFill>
                  <a:schemeClr val="bg1"/>
                </a:solidFill>
                <a:latin typeface="Corbel"/>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Contact Medium</a:t>
            </a:r>
            <a:endParaRPr lang="en-US" sz="600" b="1">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B8712CF-C635-873A-A4B8-7F6CEF533374}"/>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232442"/>
                </a:solidFill>
                <a:latin typeface="Corbel"/>
                <a:cs typeface="Segoe UI"/>
              </a:rPr>
              <a:t>Nilberk</a:t>
            </a:r>
            <a:r>
              <a:rPr lang="en-US" sz="1200">
                <a:solidFill>
                  <a:srgbClr val="232442"/>
                </a:solidFill>
                <a:latin typeface="Corbel"/>
                <a:cs typeface="Segoe UI"/>
              </a:rPr>
              <a:t> </a:t>
            </a:r>
            <a:r>
              <a:rPr lang="en-US" sz="1200" err="1">
                <a:solidFill>
                  <a:srgbClr val="232442"/>
                </a:solidFill>
                <a:latin typeface="Corbel"/>
                <a:cs typeface="Segoe UI"/>
              </a:rPr>
              <a:t>Bulun</a:t>
            </a:r>
            <a:endParaRPr lang="en-US" sz="1200" err="1">
              <a:latin typeface="Corbel"/>
              <a:cs typeface="Segoe UI"/>
            </a:endParaRPr>
          </a:p>
          <a:p>
            <a:r>
              <a:rPr lang="en-US" sz="1200">
                <a:solidFill>
                  <a:srgbClr val="232442"/>
                </a:solidFill>
                <a:latin typeface="Corbel"/>
                <a:cs typeface="Segoe UI"/>
              </a:rPr>
              <a:t>Specialist, Business Analysis</a:t>
            </a:r>
            <a:r>
              <a:rPr lang="en-US" sz="1200">
                <a:latin typeface="Corbel"/>
                <a:cs typeface="Segoe UI"/>
              </a:rPr>
              <a:t>​</a:t>
            </a:r>
          </a:p>
        </p:txBody>
      </p:sp>
    </p:spTree>
    <p:extLst>
      <p:ext uri="{BB962C8B-B14F-4D97-AF65-F5344CB8AC3E}">
        <p14:creationId xmlns:p14="http://schemas.microsoft.com/office/powerpoint/2010/main" val="176078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7FE479-AC71-EFA7-5D9F-35197BD26F52}"/>
              </a:ext>
            </a:extLst>
          </p:cNvPr>
          <p:cNvSpPr/>
          <p:nvPr/>
        </p:nvSpPr>
        <p:spPr>
          <a:xfrm>
            <a:off x="502024" y="-3991"/>
            <a:ext cx="2653552" cy="4665638"/>
          </a:xfrm>
          <a:prstGeom prst="rect">
            <a:avLst/>
          </a:prstGeom>
          <a:solidFill>
            <a:srgbClr val="242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pic>
        <p:nvPicPr>
          <p:cNvPr id="6" name="Picture 5">
            <a:extLst>
              <a:ext uri="{FF2B5EF4-FFF2-40B4-BE49-F238E27FC236}">
                <a16:creationId xmlns:a16="http://schemas.microsoft.com/office/drawing/2014/main" id="{D5601C99-1EBA-E664-8769-BF5F75E132B5}"/>
              </a:ext>
            </a:extLst>
          </p:cNvPr>
          <p:cNvPicPr>
            <a:picLocks noChangeAspect="1"/>
          </p:cNvPicPr>
          <p:nvPr/>
        </p:nvPicPr>
        <p:blipFill>
          <a:blip r:embed="rId3"/>
          <a:stretch>
            <a:fillRect/>
          </a:stretch>
        </p:blipFill>
        <p:spPr>
          <a:xfrm>
            <a:off x="6481530" y="1791998"/>
            <a:ext cx="668243" cy="616840"/>
          </a:xfrm>
          <a:prstGeom prst="rect">
            <a:avLst/>
          </a:prstGeom>
        </p:spPr>
      </p:pic>
      <p:pic>
        <p:nvPicPr>
          <p:cNvPr id="7" name="Picture 6">
            <a:extLst>
              <a:ext uri="{FF2B5EF4-FFF2-40B4-BE49-F238E27FC236}">
                <a16:creationId xmlns:a16="http://schemas.microsoft.com/office/drawing/2014/main" id="{E4E60829-B9EA-B4B0-1C50-4A1CC665BE49}"/>
              </a:ext>
            </a:extLst>
          </p:cNvPr>
          <p:cNvPicPr>
            <a:picLocks noChangeAspect="1"/>
          </p:cNvPicPr>
          <p:nvPr/>
        </p:nvPicPr>
        <p:blipFill>
          <a:blip r:embed="rId4"/>
          <a:stretch>
            <a:fillRect/>
          </a:stretch>
        </p:blipFill>
        <p:spPr>
          <a:xfrm>
            <a:off x="6567220" y="3281382"/>
            <a:ext cx="608272" cy="574003"/>
          </a:xfrm>
          <a:prstGeom prst="rect">
            <a:avLst/>
          </a:prstGeom>
        </p:spPr>
      </p:pic>
      <p:pic>
        <p:nvPicPr>
          <p:cNvPr id="8" name="Picture 7">
            <a:extLst>
              <a:ext uri="{FF2B5EF4-FFF2-40B4-BE49-F238E27FC236}">
                <a16:creationId xmlns:a16="http://schemas.microsoft.com/office/drawing/2014/main" id="{B581C01E-1B9E-A207-40E8-7639F8E630AC}"/>
              </a:ext>
            </a:extLst>
          </p:cNvPr>
          <p:cNvPicPr>
            <a:picLocks noChangeAspect="1"/>
          </p:cNvPicPr>
          <p:nvPr/>
        </p:nvPicPr>
        <p:blipFill>
          <a:blip r:embed="rId5"/>
          <a:stretch>
            <a:fillRect/>
          </a:stretch>
        </p:blipFill>
        <p:spPr>
          <a:xfrm>
            <a:off x="3688967" y="3158327"/>
            <a:ext cx="574004" cy="736781"/>
          </a:xfrm>
          <a:prstGeom prst="rect">
            <a:avLst/>
          </a:prstGeom>
        </p:spPr>
      </p:pic>
      <p:sp>
        <p:nvSpPr>
          <p:cNvPr id="16" name="TextBox 15">
            <a:extLst>
              <a:ext uri="{FF2B5EF4-FFF2-40B4-BE49-F238E27FC236}">
                <a16:creationId xmlns:a16="http://schemas.microsoft.com/office/drawing/2014/main" id="{A9DC96C5-9FB7-45A1-1F69-884288AAEC4C}"/>
              </a:ext>
            </a:extLst>
          </p:cNvPr>
          <p:cNvSpPr txBox="1"/>
          <p:nvPr/>
        </p:nvSpPr>
        <p:spPr>
          <a:xfrm>
            <a:off x="828761" y="1954421"/>
            <a:ext cx="1840172" cy="553998"/>
          </a:xfrm>
          <a:prstGeom prst="rect">
            <a:avLst/>
          </a:prstGeom>
          <a:noFill/>
        </p:spPr>
        <p:txBody>
          <a:bodyPr wrap="square" lIns="91440" tIns="45720" rIns="91440" bIns="45720" rtlCol="0" anchor="t">
            <a:spAutoFit/>
          </a:bodyPr>
          <a:lstStyle/>
          <a:p>
            <a:r>
              <a:rPr lang="en-US" sz="3000" b="1">
                <a:solidFill>
                  <a:schemeClr val="bg1"/>
                </a:solidFill>
                <a:latin typeface="Corbel"/>
              </a:rPr>
              <a:t>AGENDA</a:t>
            </a:r>
            <a:endParaRPr lang="en-US">
              <a:solidFill>
                <a:schemeClr val="bg1"/>
              </a:solidFill>
            </a:endParaRPr>
          </a:p>
        </p:txBody>
      </p:sp>
      <p:sp>
        <p:nvSpPr>
          <p:cNvPr id="19" name="CasetăText 48">
            <a:extLst>
              <a:ext uri="{FF2B5EF4-FFF2-40B4-BE49-F238E27FC236}">
                <a16:creationId xmlns:a16="http://schemas.microsoft.com/office/drawing/2014/main" id="{40466D2A-583A-2A81-1582-E378B525C490}"/>
              </a:ext>
            </a:extLst>
          </p:cNvPr>
          <p:cNvSpPr txBox="1"/>
          <p:nvPr/>
        </p:nvSpPr>
        <p:spPr>
          <a:xfrm>
            <a:off x="4270800" y="2037524"/>
            <a:ext cx="1915286" cy="369332"/>
          </a:xfrm>
          <a:prstGeom prst="rect">
            <a:avLst/>
          </a:prstGeom>
          <a:noFill/>
        </p:spPr>
        <p:txBody>
          <a:bodyPr wrap="square" lIns="91440" tIns="45720" rIns="91440" bIns="45720" rtlCol="0" anchor="t">
            <a:spAutoFit/>
          </a:bodyPr>
          <a:lstStyle/>
          <a:p>
            <a:r>
              <a:rPr lang="en-US" sz="900">
                <a:solidFill>
                  <a:srgbClr val="232442"/>
                </a:solidFill>
                <a:latin typeface="Corbel"/>
                <a:ea typeface="Helvetica Neue" panose="02000503000000020004" pitchFamily="2" charset="0"/>
                <a:cs typeface="Helvetica Neue" panose="02000503000000020004" pitchFamily="2" charset="0"/>
              </a:rPr>
              <a:t>We are a total of 11 people, </a:t>
            </a:r>
            <a:r>
              <a:rPr lang="en-US" sz="900">
                <a:solidFill>
                  <a:srgbClr val="232442"/>
                </a:solidFill>
                <a:ea typeface="+mn-lt"/>
                <a:cs typeface="+mn-lt"/>
              </a:rPr>
              <a:t>with three different departments.</a:t>
            </a:r>
            <a:endParaRPr lang="en-US" sz="900">
              <a:solidFill>
                <a:srgbClr val="232442"/>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20" name="Dikdörtgen 1">
            <a:extLst>
              <a:ext uri="{FF2B5EF4-FFF2-40B4-BE49-F238E27FC236}">
                <a16:creationId xmlns:a16="http://schemas.microsoft.com/office/drawing/2014/main" id="{BF275E73-6563-FB44-7AC9-17046E40149E}"/>
              </a:ext>
            </a:extLst>
          </p:cNvPr>
          <p:cNvSpPr/>
          <p:nvPr/>
        </p:nvSpPr>
        <p:spPr>
          <a:xfrm>
            <a:off x="4270800" y="1695670"/>
            <a:ext cx="1408591" cy="323165"/>
          </a:xfrm>
          <a:prstGeom prst="rect">
            <a:avLst/>
          </a:prstGeom>
        </p:spPr>
        <p:txBody>
          <a:bodyPr wrap="none" lIns="91440" tIns="45720" rIns="91440" bIns="45720" anchor="t">
            <a:spAutoFit/>
          </a:bodyPr>
          <a:lstStyle/>
          <a:p>
            <a:r>
              <a:rPr lang="en-US" sz="1500">
                <a:solidFill>
                  <a:srgbClr val="232442"/>
                </a:solidFill>
                <a:latin typeface="Corbel"/>
                <a:ea typeface="Helvetica Neue" panose="02000503000000020004" pitchFamily="2" charset="0"/>
                <a:cs typeface="Helvetica Neue" panose="02000503000000020004" pitchFamily="2" charset="0"/>
              </a:rPr>
              <a:t>Meet Our Team</a:t>
            </a:r>
            <a:endParaRPr lang="en-US">
              <a:cs typeface="Calibri"/>
            </a:endParaRPr>
          </a:p>
        </p:txBody>
      </p:sp>
      <p:sp>
        <p:nvSpPr>
          <p:cNvPr id="21" name="CasetăText 48">
            <a:extLst>
              <a:ext uri="{FF2B5EF4-FFF2-40B4-BE49-F238E27FC236}">
                <a16:creationId xmlns:a16="http://schemas.microsoft.com/office/drawing/2014/main" id="{5AB0430A-8498-4AD4-57A0-DA40304A747B}"/>
              </a:ext>
            </a:extLst>
          </p:cNvPr>
          <p:cNvSpPr txBox="1"/>
          <p:nvPr/>
        </p:nvSpPr>
        <p:spPr>
          <a:xfrm>
            <a:off x="4346354" y="3533195"/>
            <a:ext cx="1915286" cy="507831"/>
          </a:xfrm>
          <a:prstGeom prst="rect">
            <a:avLst/>
          </a:prstGeom>
          <a:noFill/>
        </p:spPr>
        <p:txBody>
          <a:bodyPr wrap="square" lIns="91440" tIns="45720" rIns="91440" bIns="45720" rtlCol="0" anchor="t">
            <a:spAutoFit/>
          </a:bodyPr>
          <a:lstStyle/>
          <a:p>
            <a:r>
              <a:rPr lang="en-US" sz="900">
                <a:solidFill>
                  <a:srgbClr val="232442"/>
                </a:solidFill>
                <a:ea typeface="+mn-lt"/>
                <a:cs typeface="+mn-lt"/>
              </a:rPr>
              <a:t>We will focus on two functional requirements in the B2C part of the project.</a:t>
            </a:r>
            <a:endParaRPr lang="en-US"/>
          </a:p>
        </p:txBody>
      </p:sp>
      <p:sp>
        <p:nvSpPr>
          <p:cNvPr id="22" name="Dikdörtgen 1">
            <a:extLst>
              <a:ext uri="{FF2B5EF4-FFF2-40B4-BE49-F238E27FC236}">
                <a16:creationId xmlns:a16="http://schemas.microsoft.com/office/drawing/2014/main" id="{76D8A4C6-F36A-6298-BC82-CF4B810E0A95}"/>
              </a:ext>
            </a:extLst>
          </p:cNvPr>
          <p:cNvSpPr/>
          <p:nvPr/>
        </p:nvSpPr>
        <p:spPr>
          <a:xfrm>
            <a:off x="4346354" y="3156494"/>
            <a:ext cx="1098378" cy="323165"/>
          </a:xfrm>
          <a:prstGeom prst="rect">
            <a:avLst/>
          </a:prstGeom>
        </p:spPr>
        <p:txBody>
          <a:bodyPr wrap="none" lIns="91440" tIns="45720" rIns="91440" bIns="45720" anchor="t">
            <a:spAutoFit/>
          </a:bodyPr>
          <a:lstStyle/>
          <a:p>
            <a:r>
              <a:rPr lang="en-US" sz="1500">
                <a:solidFill>
                  <a:srgbClr val="232442"/>
                </a:solidFill>
                <a:latin typeface="Corbel"/>
                <a:ea typeface="Helvetica Neue" panose="02000503000000020004" pitchFamily="2" charset="0"/>
                <a:cs typeface="Helvetica Neue" panose="02000503000000020004" pitchFamily="2" charset="0"/>
              </a:rPr>
              <a:t>Our Project</a:t>
            </a:r>
            <a:endParaRPr lang="en-US" sz="1500">
              <a:solidFill>
                <a:srgbClr val="232442"/>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23" name="CasetăText 48">
            <a:extLst>
              <a:ext uri="{FF2B5EF4-FFF2-40B4-BE49-F238E27FC236}">
                <a16:creationId xmlns:a16="http://schemas.microsoft.com/office/drawing/2014/main" id="{2935F3ED-3D22-A33C-66D4-9056B1E334A9}"/>
              </a:ext>
            </a:extLst>
          </p:cNvPr>
          <p:cNvSpPr txBox="1"/>
          <p:nvPr/>
        </p:nvSpPr>
        <p:spPr>
          <a:xfrm>
            <a:off x="7241954" y="3533195"/>
            <a:ext cx="1915286" cy="230832"/>
          </a:xfrm>
          <a:prstGeom prst="rect">
            <a:avLst/>
          </a:prstGeom>
          <a:noFill/>
        </p:spPr>
        <p:txBody>
          <a:bodyPr wrap="square" lIns="91440" tIns="45720" rIns="91440" bIns="45720" rtlCol="0" anchor="t">
            <a:spAutoFit/>
          </a:bodyPr>
          <a:lstStyle/>
          <a:p>
            <a:r>
              <a:rPr lang="en-US" sz="900">
                <a:solidFill>
                  <a:srgbClr val="232442"/>
                </a:solidFill>
                <a:latin typeface="Corbel"/>
                <a:ea typeface="Helvetica Neue" panose="02000503000000020004" pitchFamily="2" charset="0"/>
                <a:cs typeface="Helvetica Neue" panose="02000503000000020004" pitchFamily="2" charset="0"/>
              </a:rPr>
              <a:t>Feedback session.</a:t>
            </a:r>
            <a:endParaRPr lang="en-US" sz="900">
              <a:solidFill>
                <a:srgbClr val="232442"/>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24" name="Dikdörtgen 1">
            <a:extLst>
              <a:ext uri="{FF2B5EF4-FFF2-40B4-BE49-F238E27FC236}">
                <a16:creationId xmlns:a16="http://schemas.microsoft.com/office/drawing/2014/main" id="{2027DB5E-2327-6812-B0B2-9E632EC2C4F4}"/>
              </a:ext>
            </a:extLst>
          </p:cNvPr>
          <p:cNvSpPr/>
          <p:nvPr/>
        </p:nvSpPr>
        <p:spPr>
          <a:xfrm>
            <a:off x="7241954" y="3247097"/>
            <a:ext cx="577402" cy="323165"/>
          </a:xfrm>
          <a:prstGeom prst="rect">
            <a:avLst/>
          </a:prstGeom>
        </p:spPr>
        <p:txBody>
          <a:bodyPr wrap="none" lIns="91440" tIns="45720" rIns="91440" bIns="45720" anchor="t">
            <a:spAutoFit/>
          </a:bodyPr>
          <a:lstStyle/>
          <a:p>
            <a:r>
              <a:rPr lang="en-US" sz="1500">
                <a:solidFill>
                  <a:srgbClr val="232442"/>
                </a:solidFill>
                <a:latin typeface="Corbel"/>
              </a:rPr>
              <a:t>Q&amp;A</a:t>
            </a:r>
          </a:p>
        </p:txBody>
      </p:sp>
      <p:sp>
        <p:nvSpPr>
          <p:cNvPr id="25" name="CasetăText 48">
            <a:extLst>
              <a:ext uri="{FF2B5EF4-FFF2-40B4-BE49-F238E27FC236}">
                <a16:creationId xmlns:a16="http://schemas.microsoft.com/office/drawing/2014/main" id="{411B2C76-FDCA-D7AC-0F43-3B59BC33D2AC}"/>
              </a:ext>
            </a:extLst>
          </p:cNvPr>
          <p:cNvSpPr txBox="1"/>
          <p:nvPr/>
        </p:nvSpPr>
        <p:spPr>
          <a:xfrm>
            <a:off x="7150525" y="1975420"/>
            <a:ext cx="1915286" cy="923330"/>
          </a:xfrm>
          <a:prstGeom prst="rect">
            <a:avLst/>
          </a:prstGeom>
          <a:noFill/>
        </p:spPr>
        <p:txBody>
          <a:bodyPr wrap="square" lIns="91440" tIns="45720" rIns="91440" bIns="45720" rtlCol="0" anchor="t">
            <a:spAutoFit/>
          </a:bodyPr>
          <a:lstStyle/>
          <a:p>
            <a:pPr marL="171450" indent="-171450">
              <a:buFont typeface="Arial"/>
              <a:buChar char="•"/>
            </a:pPr>
            <a:r>
              <a:rPr lang="en-US" sz="900">
                <a:solidFill>
                  <a:srgbClr val="232442"/>
                </a:solidFill>
                <a:latin typeface="Corbel"/>
                <a:ea typeface="Helvetica Neue" panose="02000503000000020004" pitchFamily="2" charset="0"/>
                <a:cs typeface="Calibri"/>
              </a:rPr>
              <a:t> What is a CRM System?</a:t>
            </a:r>
          </a:p>
          <a:p>
            <a:endParaRPr lang="en-US" sz="900">
              <a:solidFill>
                <a:srgbClr val="232442"/>
              </a:solidFill>
              <a:latin typeface="Corbel"/>
              <a:ea typeface="Helvetica Neue" panose="02000503000000020004" pitchFamily="2" charset="0"/>
              <a:cs typeface="Calibri"/>
            </a:endParaRPr>
          </a:p>
          <a:p>
            <a:pPr marL="171450" indent="-171450">
              <a:buFont typeface="Arial"/>
              <a:buChar char="•"/>
            </a:pPr>
            <a:r>
              <a:rPr lang="en-US" sz="900">
                <a:solidFill>
                  <a:srgbClr val="232442"/>
                </a:solidFill>
                <a:latin typeface="Corbel"/>
                <a:ea typeface="Helvetica Neue" panose="02000503000000020004" pitchFamily="2" charset="0"/>
                <a:cs typeface="Calibri"/>
              </a:rPr>
              <a:t>Benefits of CRM in the Telco Domain</a:t>
            </a:r>
          </a:p>
          <a:p>
            <a:endParaRPr lang="en-US" sz="900">
              <a:solidFill>
                <a:srgbClr val="000000"/>
              </a:solidFill>
              <a:latin typeface="Corbel" panose="020B0503020204020204" pitchFamily="34" charset="0"/>
              <a:ea typeface="Helvetica Neue" panose="02000503000000020004" pitchFamily="2" charset="0"/>
              <a:cs typeface="Calibri"/>
            </a:endParaRPr>
          </a:p>
          <a:p>
            <a:endParaRPr lang="en-US" sz="900">
              <a:solidFill>
                <a:srgbClr val="232442"/>
              </a:solidFill>
              <a:latin typeface="Corbel" panose="020B0503020204020204" pitchFamily="34" charset="0"/>
              <a:ea typeface="Helvetica Neue" panose="02000503000000020004" pitchFamily="2" charset="0"/>
              <a:cs typeface="Calibri"/>
            </a:endParaRPr>
          </a:p>
        </p:txBody>
      </p:sp>
      <p:sp>
        <p:nvSpPr>
          <p:cNvPr id="26" name="Dikdörtgen 1">
            <a:extLst>
              <a:ext uri="{FF2B5EF4-FFF2-40B4-BE49-F238E27FC236}">
                <a16:creationId xmlns:a16="http://schemas.microsoft.com/office/drawing/2014/main" id="{8754986F-768A-590E-EF9F-D22D77C6C2D4}"/>
              </a:ext>
            </a:extLst>
          </p:cNvPr>
          <p:cNvSpPr/>
          <p:nvPr/>
        </p:nvSpPr>
        <p:spPr>
          <a:xfrm>
            <a:off x="7150525" y="1649633"/>
            <a:ext cx="1217000" cy="323165"/>
          </a:xfrm>
          <a:prstGeom prst="rect">
            <a:avLst/>
          </a:prstGeom>
        </p:spPr>
        <p:txBody>
          <a:bodyPr wrap="none" lIns="91440" tIns="45720" rIns="91440" bIns="45720" anchor="t">
            <a:spAutoFit/>
          </a:bodyPr>
          <a:lstStyle/>
          <a:p>
            <a:r>
              <a:rPr lang="en-US" sz="1500">
                <a:solidFill>
                  <a:srgbClr val="232442"/>
                </a:solidFill>
                <a:cs typeface="Calibri"/>
              </a:rPr>
              <a:t>CRM SYSTEM</a:t>
            </a:r>
          </a:p>
        </p:txBody>
      </p:sp>
      <p:pic>
        <p:nvPicPr>
          <p:cNvPr id="5" name="Picture 4" descr="A white and orange square&#10;&#10;Description automatically generated">
            <a:extLst>
              <a:ext uri="{FF2B5EF4-FFF2-40B4-BE49-F238E27FC236}">
                <a16:creationId xmlns:a16="http://schemas.microsoft.com/office/drawing/2014/main" id="{CBF37CB8-EA2E-12AE-F7D6-861BEF3A604E}"/>
              </a:ext>
            </a:extLst>
          </p:cNvPr>
          <p:cNvPicPr>
            <a:picLocks noChangeAspect="1"/>
          </p:cNvPicPr>
          <p:nvPr/>
        </p:nvPicPr>
        <p:blipFill>
          <a:blip r:embed="rId6"/>
          <a:stretch>
            <a:fillRect/>
          </a:stretch>
        </p:blipFill>
        <p:spPr>
          <a:xfrm>
            <a:off x="3466784" y="1733948"/>
            <a:ext cx="665868" cy="617037"/>
          </a:xfrm>
          <a:prstGeom prst="rect">
            <a:avLst/>
          </a:prstGeom>
        </p:spPr>
      </p:pic>
    </p:spTree>
    <p:extLst>
      <p:ext uri="{BB962C8B-B14F-4D97-AF65-F5344CB8AC3E}">
        <p14:creationId xmlns:p14="http://schemas.microsoft.com/office/powerpoint/2010/main" val="86861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0D0F82DF-E63A-A275-5659-AE1D7718C9E8}"/>
              </a:ext>
            </a:extLst>
          </p:cNvPr>
          <p:cNvSpPr txBox="1">
            <a:spLocks/>
          </p:cNvSpPr>
          <p:nvPr/>
        </p:nvSpPr>
        <p:spPr>
          <a:xfrm>
            <a:off x="617885" y="216576"/>
            <a:ext cx="6082188" cy="597747"/>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rPr>
              <a:t>Application Programming Interface</a:t>
            </a:r>
          </a:p>
        </p:txBody>
      </p:sp>
      <p:sp>
        <p:nvSpPr>
          <p:cNvPr id="13" name="Rectangle 12">
            <a:extLst>
              <a:ext uri="{FF2B5EF4-FFF2-40B4-BE49-F238E27FC236}">
                <a16:creationId xmlns:a16="http://schemas.microsoft.com/office/drawing/2014/main" id="{C4C2F67B-2089-D80D-E750-F4562F8134D3}"/>
              </a:ext>
            </a:extLst>
          </p:cNvPr>
          <p:cNvSpPr/>
          <p:nvPr/>
        </p:nvSpPr>
        <p:spPr>
          <a:xfrm flipH="1">
            <a:off x="486309" y="327755"/>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lue circle with white text&#10;&#10;Description automatically generated">
            <a:extLst>
              <a:ext uri="{FF2B5EF4-FFF2-40B4-BE49-F238E27FC236}">
                <a16:creationId xmlns:a16="http://schemas.microsoft.com/office/drawing/2014/main" id="{E2D6B554-29C0-A2C0-AB59-DE4E5B635209}"/>
              </a:ext>
            </a:extLst>
          </p:cNvPr>
          <p:cNvPicPr>
            <a:picLocks noChangeAspect="1"/>
          </p:cNvPicPr>
          <p:nvPr/>
        </p:nvPicPr>
        <p:blipFill>
          <a:blip r:embed="rId2"/>
          <a:srcRect t="506" r="24224" b="-506"/>
          <a:stretch/>
        </p:blipFill>
        <p:spPr>
          <a:xfrm>
            <a:off x="4554452" y="1283368"/>
            <a:ext cx="4587040" cy="2970770"/>
          </a:xfrm>
          <a:prstGeom prst="rect">
            <a:avLst/>
          </a:prstGeom>
        </p:spPr>
      </p:pic>
      <p:sp>
        <p:nvSpPr>
          <p:cNvPr id="6" name="TextBox 5">
            <a:extLst>
              <a:ext uri="{FF2B5EF4-FFF2-40B4-BE49-F238E27FC236}">
                <a16:creationId xmlns:a16="http://schemas.microsoft.com/office/drawing/2014/main" id="{A48D2436-D752-359C-F966-9A9668D9ECB9}"/>
              </a:ext>
            </a:extLst>
          </p:cNvPr>
          <p:cNvSpPr txBox="1"/>
          <p:nvPr/>
        </p:nvSpPr>
        <p:spPr>
          <a:xfrm>
            <a:off x="505384" y="4683840"/>
            <a:ext cx="26097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rPr>
              <a:t>Canan Coşkun</a:t>
            </a:r>
            <a:endParaRPr lang="en-US" sz="1200">
              <a:latin typeface="Corbel"/>
            </a:endParaRPr>
          </a:p>
          <a:p>
            <a:r>
              <a:rPr lang="en-US" sz="1200">
                <a:solidFill>
                  <a:srgbClr val="232442"/>
                </a:solidFill>
                <a:latin typeface="Corbel"/>
              </a:rPr>
              <a:t>Specialist, Business Analysis</a:t>
            </a:r>
            <a:r>
              <a:rPr lang="en-US" sz="1200">
                <a:latin typeface="Corbel"/>
              </a:rPr>
              <a:t> </a:t>
            </a:r>
            <a:endParaRPr lang="en-US"/>
          </a:p>
        </p:txBody>
      </p:sp>
      <p:sp>
        <p:nvSpPr>
          <p:cNvPr id="24" name="TextBox 23">
            <a:extLst>
              <a:ext uri="{FF2B5EF4-FFF2-40B4-BE49-F238E27FC236}">
                <a16:creationId xmlns:a16="http://schemas.microsoft.com/office/drawing/2014/main" id="{699C88D4-4E1A-D7BE-3F65-D4CFC1000F55}"/>
              </a:ext>
            </a:extLst>
          </p:cNvPr>
          <p:cNvSpPr txBox="1"/>
          <p:nvPr/>
        </p:nvSpPr>
        <p:spPr>
          <a:xfrm>
            <a:off x="533076" y="1663311"/>
            <a:ext cx="2817778" cy="1384995"/>
          </a:xfrm>
          <a:prstGeom prst="rect">
            <a:avLst/>
          </a:prstGeom>
          <a:noFill/>
        </p:spPr>
        <p:txBody>
          <a:bodyPr wrap="square" lIns="91440" tIns="45720" rIns="91440" bIns="45720" rtlCol="0" anchor="t">
            <a:spAutoFit/>
          </a:bodyPr>
          <a:lstStyle/>
          <a:p>
            <a:pPr marL="171450" indent="-171450">
              <a:buFont typeface="Wingdings"/>
              <a:buChar char="§"/>
            </a:pPr>
            <a:r>
              <a:rPr lang="en-US" sz="1200" b="1">
                <a:solidFill>
                  <a:srgbClr val="232442"/>
                </a:solidFill>
                <a:latin typeface="Corbel"/>
                <a:ea typeface="+mn-lt"/>
                <a:cs typeface="+mn-lt"/>
              </a:rPr>
              <a:t>Resources Your API includes the following 3 main resources ;</a:t>
            </a:r>
            <a:endParaRPr lang="en-US">
              <a:solidFill>
                <a:srgbClr val="000000"/>
              </a:solidFill>
              <a:latin typeface="Corbel"/>
              <a:ea typeface="+mn-lt"/>
              <a:cs typeface="+mn-lt"/>
            </a:endParaRPr>
          </a:p>
          <a:p>
            <a:pPr marL="628650" lvl="1" indent="-171450">
              <a:buFont typeface="Wingdings"/>
              <a:buChar char="ü"/>
            </a:pPr>
            <a:r>
              <a:rPr lang="en-US" sz="1200" b="1">
                <a:solidFill>
                  <a:srgbClr val="232442"/>
                </a:solidFill>
                <a:latin typeface="Corbel"/>
                <a:ea typeface="+mn-lt"/>
                <a:cs typeface="+mn-lt"/>
              </a:rPr>
              <a:t>/login </a:t>
            </a:r>
            <a:endParaRPr lang="en-US">
              <a:solidFill>
                <a:srgbClr val="000000"/>
              </a:solidFill>
              <a:latin typeface="Corbel"/>
              <a:ea typeface="+mn-lt"/>
              <a:cs typeface="+mn-lt"/>
            </a:endParaRPr>
          </a:p>
          <a:p>
            <a:pPr marL="628650" lvl="1" indent="-171450">
              <a:buFont typeface="Wingdings"/>
              <a:buChar char="ü"/>
            </a:pPr>
            <a:r>
              <a:rPr lang="en-US" sz="1200" b="1">
                <a:solidFill>
                  <a:srgbClr val="232442"/>
                </a:solidFill>
                <a:latin typeface="Corbel"/>
                <a:ea typeface="+mn-lt"/>
                <a:cs typeface="+mn-lt"/>
              </a:rPr>
              <a:t>/customer </a:t>
            </a:r>
            <a:endParaRPr lang="en-US">
              <a:solidFill>
                <a:srgbClr val="000000"/>
              </a:solidFill>
              <a:latin typeface="Corbel"/>
              <a:ea typeface="+mn-lt"/>
              <a:cs typeface="+mn-lt"/>
            </a:endParaRPr>
          </a:p>
          <a:p>
            <a:pPr marL="628650" lvl="1" indent="-171450">
              <a:buFont typeface="Wingdings"/>
              <a:buChar char="ü"/>
            </a:pPr>
            <a:r>
              <a:rPr lang="en-US" sz="1200" b="1">
                <a:solidFill>
                  <a:srgbClr val="232442"/>
                </a:solidFill>
                <a:latin typeface="Corbel"/>
                <a:ea typeface="+mn-lt"/>
                <a:cs typeface="+mn-lt"/>
              </a:rPr>
              <a:t>/product </a:t>
            </a:r>
            <a:endParaRPr lang="en-US">
              <a:solidFill>
                <a:srgbClr val="000000"/>
              </a:solidFill>
              <a:latin typeface="Corbel"/>
              <a:ea typeface="+mn-lt"/>
              <a:cs typeface="+mn-lt"/>
            </a:endParaRPr>
          </a:p>
          <a:p>
            <a:pPr marL="628650" lvl="1" indent="-171450">
              <a:buFont typeface="Wingdings"/>
              <a:buChar char="ü"/>
            </a:pPr>
            <a:r>
              <a:rPr lang="en-US" sz="1200" b="1">
                <a:solidFill>
                  <a:srgbClr val="232442"/>
                </a:solidFill>
                <a:latin typeface="Corbel"/>
                <a:ea typeface="+mn-lt"/>
                <a:cs typeface="+mn-lt"/>
              </a:rPr>
              <a:t>/order</a:t>
            </a:r>
            <a:endParaRPr lang="en-US">
              <a:latin typeface="Corbel"/>
              <a:cs typeface="Calibri"/>
            </a:endParaRPr>
          </a:p>
          <a:p>
            <a:endParaRPr lang="en-US" sz="1200" b="1">
              <a:solidFill>
                <a:srgbClr val="232442"/>
              </a:solidFill>
              <a:latin typeface="Corbel"/>
              <a:cs typeface="Calibri"/>
            </a:endParaRPr>
          </a:p>
        </p:txBody>
      </p:sp>
    </p:spTree>
    <p:extLst>
      <p:ext uri="{BB962C8B-B14F-4D97-AF65-F5344CB8AC3E}">
        <p14:creationId xmlns:p14="http://schemas.microsoft.com/office/powerpoint/2010/main" val="2838608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D73413-3E86-6F45-AAB4-F2133DDA5AA8}"/>
              </a:ext>
            </a:extLst>
          </p:cNvPr>
          <p:cNvSpPr txBox="1"/>
          <p:nvPr/>
        </p:nvSpPr>
        <p:spPr>
          <a:xfrm>
            <a:off x="1208841" y="2297923"/>
            <a:ext cx="7205354" cy="553998"/>
          </a:xfrm>
          <a:prstGeom prst="rect">
            <a:avLst/>
          </a:prstGeom>
          <a:noFill/>
        </p:spPr>
        <p:txBody>
          <a:bodyPr wrap="square" lIns="91440" tIns="45720" rIns="91440" bIns="45720" rtlCol="0" anchor="t">
            <a:spAutoFit/>
          </a:bodyPr>
          <a:lstStyle/>
          <a:p>
            <a:r>
              <a:rPr lang="en-US" sz="3000" b="1">
                <a:solidFill>
                  <a:schemeClr val="bg1"/>
                </a:solidFill>
                <a:latin typeface="Corbel"/>
                <a:ea typeface="Helvetica Neue Medium" panose="02000503000000020004" pitchFamily="2" charset="0"/>
                <a:cs typeface="Helvetica Neue Medium" panose="02000503000000020004" pitchFamily="2" charset="0"/>
              </a:rPr>
              <a:t>Development Process and Project Tools</a:t>
            </a:r>
            <a:endParaRPr lang="en-US" sz="3000">
              <a:solidFill>
                <a:schemeClr val="bg1"/>
              </a:solidFill>
              <a:latin typeface="Corbel"/>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928273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21">
            <a:extLst>
              <a:ext uri="{FF2B5EF4-FFF2-40B4-BE49-F238E27FC236}">
                <a16:creationId xmlns:a16="http://schemas.microsoft.com/office/drawing/2014/main" id="{76E11112-147F-F94A-8D61-2937D6C8DEA9}"/>
              </a:ext>
            </a:extLst>
          </p:cNvPr>
          <p:cNvSpPr txBox="1"/>
          <p:nvPr/>
        </p:nvSpPr>
        <p:spPr>
          <a:xfrm>
            <a:off x="987100" y="1837182"/>
            <a:ext cx="1761174" cy="292396"/>
          </a:xfrm>
          <a:prstGeom prst="rect">
            <a:avLst/>
          </a:prstGeom>
          <a:solidFill>
            <a:srgbClr val="242441">
              <a:alpha val="9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rgbClr val="FFFFFF"/>
                </a:solidFill>
                <a:latin typeface="Corbel"/>
                <a:ea typeface="+mn-lt"/>
                <a:cs typeface="+mn-lt"/>
              </a:rPr>
              <a:t>Visual Studio Code</a:t>
            </a:r>
            <a:endParaRPr lang="en-US" sz="1000" b="1">
              <a:solidFill>
                <a:srgbClr val="FFFFFF"/>
              </a:solidFill>
              <a:latin typeface="Corbel"/>
            </a:endParaRPr>
          </a:p>
        </p:txBody>
      </p:sp>
      <p:sp>
        <p:nvSpPr>
          <p:cNvPr id="63" name="TextBox 122">
            <a:extLst>
              <a:ext uri="{FF2B5EF4-FFF2-40B4-BE49-F238E27FC236}">
                <a16:creationId xmlns:a16="http://schemas.microsoft.com/office/drawing/2014/main" id="{186FE29E-861F-9B4D-8CE7-6CE3FF45A660}"/>
              </a:ext>
            </a:extLst>
          </p:cNvPr>
          <p:cNvSpPr txBox="1"/>
          <p:nvPr/>
        </p:nvSpPr>
        <p:spPr>
          <a:xfrm>
            <a:off x="987100" y="2386262"/>
            <a:ext cx="1761173" cy="292396"/>
          </a:xfrm>
          <a:prstGeom prst="rect">
            <a:avLst/>
          </a:prstGeom>
          <a:solidFill>
            <a:srgbClr val="242441">
              <a:alpha val="8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err="1">
                <a:solidFill>
                  <a:srgbClr val="FFFFFF"/>
                </a:solidFill>
                <a:latin typeface="Corbel"/>
                <a:cs typeface="Calibri"/>
              </a:rPr>
              <a:t>Podman</a:t>
            </a:r>
            <a:endParaRPr lang="en-US" sz="1000" b="1" err="1">
              <a:solidFill>
                <a:srgbClr val="FFFFFF"/>
              </a:solidFill>
              <a:latin typeface="Corbel"/>
            </a:endParaRPr>
          </a:p>
        </p:txBody>
      </p:sp>
      <p:sp>
        <p:nvSpPr>
          <p:cNvPr id="64" name="TextBox 123">
            <a:extLst>
              <a:ext uri="{FF2B5EF4-FFF2-40B4-BE49-F238E27FC236}">
                <a16:creationId xmlns:a16="http://schemas.microsoft.com/office/drawing/2014/main" id="{A5B5D502-E634-C64C-9642-175CD90D141F}"/>
              </a:ext>
            </a:extLst>
          </p:cNvPr>
          <p:cNvSpPr txBox="1"/>
          <p:nvPr/>
        </p:nvSpPr>
        <p:spPr>
          <a:xfrm>
            <a:off x="987100" y="2940767"/>
            <a:ext cx="1761173" cy="292396"/>
          </a:xfrm>
          <a:prstGeom prst="rect">
            <a:avLst/>
          </a:prstGeom>
          <a:solidFill>
            <a:srgbClr val="242441">
              <a:alpha val="7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ea typeface="+mn-lt"/>
                <a:cs typeface="+mn-lt"/>
              </a:rPr>
              <a:t>npm</a:t>
            </a:r>
            <a:endParaRPr lang="en-US" b="1" err="1"/>
          </a:p>
        </p:txBody>
      </p:sp>
      <p:sp>
        <p:nvSpPr>
          <p:cNvPr id="65" name="TextBox 124">
            <a:extLst>
              <a:ext uri="{FF2B5EF4-FFF2-40B4-BE49-F238E27FC236}">
                <a16:creationId xmlns:a16="http://schemas.microsoft.com/office/drawing/2014/main" id="{03B46F56-8105-DE43-A5AD-3D5F451EC319}"/>
              </a:ext>
            </a:extLst>
          </p:cNvPr>
          <p:cNvSpPr txBox="1"/>
          <p:nvPr/>
        </p:nvSpPr>
        <p:spPr>
          <a:xfrm>
            <a:off x="987100" y="3497408"/>
            <a:ext cx="1761173" cy="292396"/>
          </a:xfrm>
          <a:prstGeom prst="rect">
            <a:avLst/>
          </a:prstGeom>
          <a:solidFill>
            <a:srgbClr val="242441">
              <a:alpha val="6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chemeClr val="bg1"/>
                </a:solidFill>
                <a:latin typeface="Corbel"/>
                <a:ea typeface="+mn-lt"/>
                <a:cs typeface="+mn-lt"/>
              </a:rPr>
              <a:t>Git-</a:t>
            </a:r>
            <a:r>
              <a:rPr lang="en-US" sz="1000" b="1" err="1">
                <a:solidFill>
                  <a:schemeClr val="bg1"/>
                </a:solidFill>
                <a:latin typeface="Corbel"/>
                <a:ea typeface="+mn-lt"/>
                <a:cs typeface="+mn-lt"/>
              </a:rPr>
              <a:t>Github</a:t>
            </a:r>
            <a:endParaRPr lang="en-US" sz="1000" b="1" err="1">
              <a:solidFill>
                <a:schemeClr val="bg1"/>
              </a:solidFill>
              <a:latin typeface="Corbel"/>
            </a:endParaRPr>
          </a:p>
        </p:txBody>
      </p:sp>
      <p:sp>
        <p:nvSpPr>
          <p:cNvPr id="66" name="TextBox 125">
            <a:extLst>
              <a:ext uri="{FF2B5EF4-FFF2-40B4-BE49-F238E27FC236}">
                <a16:creationId xmlns:a16="http://schemas.microsoft.com/office/drawing/2014/main" id="{F282CFFB-827E-3747-A916-F675E8E1E8AA}"/>
              </a:ext>
            </a:extLst>
          </p:cNvPr>
          <p:cNvSpPr txBox="1"/>
          <p:nvPr/>
        </p:nvSpPr>
        <p:spPr>
          <a:xfrm>
            <a:off x="987100" y="1297472"/>
            <a:ext cx="1761174" cy="292396"/>
          </a:xfrm>
          <a:prstGeom prst="rect">
            <a:avLst/>
          </a:prstGeom>
          <a:solidFill>
            <a:srgbClr val="242441"/>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latin typeface="Corbel"/>
                <a:ea typeface="+mn-lt"/>
                <a:cs typeface="+mn-lt"/>
              </a:rPr>
              <a:t>Intellij</a:t>
            </a:r>
            <a:r>
              <a:rPr lang="id-ID" sz="1000" b="1">
                <a:solidFill>
                  <a:srgbClr val="FFFFFF"/>
                </a:solidFill>
                <a:latin typeface="Corbel"/>
                <a:ea typeface="+mn-lt"/>
                <a:cs typeface="+mn-lt"/>
              </a:rPr>
              <a:t> IDEA </a:t>
            </a:r>
            <a:endParaRPr lang="en-US" sz="1000" b="1">
              <a:solidFill>
                <a:srgbClr val="FFFFFF"/>
              </a:solidFill>
              <a:latin typeface="Corbel"/>
            </a:endParaRPr>
          </a:p>
        </p:txBody>
      </p:sp>
      <p:sp>
        <p:nvSpPr>
          <p:cNvPr id="12" name="TextBox 123">
            <a:extLst>
              <a:ext uri="{FF2B5EF4-FFF2-40B4-BE49-F238E27FC236}">
                <a16:creationId xmlns:a16="http://schemas.microsoft.com/office/drawing/2014/main" id="{3D6C15C6-984D-4C81-D7AB-F7C1E692CD05}"/>
              </a:ext>
            </a:extLst>
          </p:cNvPr>
          <p:cNvSpPr txBox="1"/>
          <p:nvPr/>
        </p:nvSpPr>
        <p:spPr>
          <a:xfrm>
            <a:off x="987100" y="4044897"/>
            <a:ext cx="1761173" cy="292396"/>
          </a:xfrm>
          <a:prstGeom prst="rect">
            <a:avLst/>
          </a:prstGeom>
          <a:solidFill>
            <a:srgbClr val="242441">
              <a:alpha val="5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cs typeface="Calibri"/>
              </a:rPr>
              <a:t>Postman/Swagger</a:t>
            </a:r>
            <a:endParaRPr lang="en-US" sz="1000" b="1">
              <a:solidFill>
                <a:srgbClr val="FFFFFF"/>
              </a:solidFill>
              <a:latin typeface="Corbel"/>
            </a:endParaRPr>
          </a:p>
        </p:txBody>
      </p:sp>
      <p:sp>
        <p:nvSpPr>
          <p:cNvPr id="10" name="Subtitle 2">
            <a:extLst>
              <a:ext uri="{FF2B5EF4-FFF2-40B4-BE49-F238E27FC236}">
                <a16:creationId xmlns:a16="http://schemas.microsoft.com/office/drawing/2014/main" id="{0D0F82DF-E63A-A275-5659-AE1D7718C9E8}"/>
              </a:ext>
            </a:extLst>
          </p:cNvPr>
          <p:cNvSpPr txBox="1">
            <a:spLocks/>
          </p:cNvSpPr>
          <p:nvPr/>
        </p:nvSpPr>
        <p:spPr>
          <a:xfrm>
            <a:off x="617885" y="216576"/>
            <a:ext cx="5533248" cy="597747"/>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ea typeface="Helvetica Neue Medium" panose="02000503000000020004" pitchFamily="2" charset="0"/>
                <a:cs typeface="Helvetica Neue Medium" panose="02000503000000020004" pitchFamily="2" charset="0"/>
              </a:rPr>
              <a:t>Project Tools</a:t>
            </a:r>
          </a:p>
        </p:txBody>
      </p:sp>
      <p:sp>
        <p:nvSpPr>
          <p:cNvPr id="13" name="Rectangle 12">
            <a:extLst>
              <a:ext uri="{FF2B5EF4-FFF2-40B4-BE49-F238E27FC236}">
                <a16:creationId xmlns:a16="http://schemas.microsoft.com/office/drawing/2014/main" id="{C4C2F67B-2089-D80D-E750-F4562F8134D3}"/>
              </a:ext>
            </a:extLst>
          </p:cNvPr>
          <p:cNvSpPr/>
          <p:nvPr/>
        </p:nvSpPr>
        <p:spPr>
          <a:xfrm flipH="1">
            <a:off x="486309" y="327755"/>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extBox 121">
            <a:extLst>
              <a:ext uri="{FF2B5EF4-FFF2-40B4-BE49-F238E27FC236}">
                <a16:creationId xmlns:a16="http://schemas.microsoft.com/office/drawing/2014/main" id="{7317D133-020A-850C-6825-1F0C69B5A735}"/>
              </a:ext>
            </a:extLst>
          </p:cNvPr>
          <p:cNvSpPr txBox="1"/>
          <p:nvPr/>
        </p:nvSpPr>
        <p:spPr>
          <a:xfrm>
            <a:off x="6593243" y="1833780"/>
            <a:ext cx="1761174" cy="292396"/>
          </a:xfrm>
          <a:prstGeom prst="rect">
            <a:avLst/>
          </a:prstGeom>
          <a:solidFill>
            <a:srgbClr val="242441">
              <a:alpha val="9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latin typeface="Corbel"/>
                <a:cs typeface="Calibri"/>
              </a:rPr>
              <a:t>DBeaver</a:t>
            </a:r>
            <a:endParaRPr lang="en-US" b="1" err="1">
              <a:solidFill>
                <a:srgbClr val="FFFFFF"/>
              </a:solidFill>
              <a:latin typeface="Corbel"/>
            </a:endParaRPr>
          </a:p>
        </p:txBody>
      </p:sp>
      <p:sp>
        <p:nvSpPr>
          <p:cNvPr id="9" name="TextBox 122">
            <a:extLst>
              <a:ext uri="{FF2B5EF4-FFF2-40B4-BE49-F238E27FC236}">
                <a16:creationId xmlns:a16="http://schemas.microsoft.com/office/drawing/2014/main" id="{21ACEE66-8190-0F5D-D793-C70FE8D4873C}"/>
              </a:ext>
            </a:extLst>
          </p:cNvPr>
          <p:cNvSpPr txBox="1"/>
          <p:nvPr/>
        </p:nvSpPr>
        <p:spPr>
          <a:xfrm>
            <a:off x="6593243" y="2359048"/>
            <a:ext cx="1761173" cy="292396"/>
          </a:xfrm>
          <a:prstGeom prst="rect">
            <a:avLst/>
          </a:prstGeom>
          <a:solidFill>
            <a:srgbClr val="242441">
              <a:alpha val="8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cs typeface="Calibri"/>
              </a:rPr>
              <a:t>Postgres</a:t>
            </a:r>
            <a:endParaRPr lang="en-US" sz="1000" b="1">
              <a:solidFill>
                <a:srgbClr val="FFFFFF"/>
              </a:solidFill>
              <a:latin typeface="Corbel"/>
            </a:endParaRPr>
          </a:p>
        </p:txBody>
      </p:sp>
      <p:sp>
        <p:nvSpPr>
          <p:cNvPr id="11" name="TextBox 123">
            <a:extLst>
              <a:ext uri="{FF2B5EF4-FFF2-40B4-BE49-F238E27FC236}">
                <a16:creationId xmlns:a16="http://schemas.microsoft.com/office/drawing/2014/main" id="{7EBF78CC-138B-613C-265E-E411901751EB}"/>
              </a:ext>
            </a:extLst>
          </p:cNvPr>
          <p:cNvSpPr txBox="1"/>
          <p:nvPr/>
        </p:nvSpPr>
        <p:spPr>
          <a:xfrm>
            <a:off x="6593243" y="2913553"/>
            <a:ext cx="1761173" cy="292396"/>
          </a:xfrm>
          <a:prstGeom prst="rect">
            <a:avLst/>
          </a:prstGeom>
          <a:solidFill>
            <a:srgbClr val="242441">
              <a:alpha val="7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err="1">
                <a:solidFill>
                  <a:srgbClr val="FFFFFF"/>
                </a:solidFill>
                <a:latin typeface="Corbel"/>
                <a:cs typeface="Calibri"/>
              </a:rPr>
              <a:t>MySql</a:t>
            </a:r>
            <a:endParaRPr lang="en-US" sz="1000" b="1" err="1">
              <a:solidFill>
                <a:srgbClr val="FFFFFF"/>
              </a:solidFill>
              <a:latin typeface="Corbel"/>
            </a:endParaRPr>
          </a:p>
        </p:txBody>
      </p:sp>
      <p:sp>
        <p:nvSpPr>
          <p:cNvPr id="14" name="TextBox 124">
            <a:extLst>
              <a:ext uri="{FF2B5EF4-FFF2-40B4-BE49-F238E27FC236}">
                <a16:creationId xmlns:a16="http://schemas.microsoft.com/office/drawing/2014/main" id="{91F3E51D-CDA0-324E-6762-7F3EB59244A0}"/>
              </a:ext>
            </a:extLst>
          </p:cNvPr>
          <p:cNvSpPr txBox="1"/>
          <p:nvPr/>
        </p:nvSpPr>
        <p:spPr>
          <a:xfrm>
            <a:off x="6593243" y="3470195"/>
            <a:ext cx="1761173" cy="292396"/>
          </a:xfrm>
          <a:prstGeom prst="rect">
            <a:avLst/>
          </a:prstGeom>
          <a:solidFill>
            <a:srgbClr val="242441">
              <a:alpha val="6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ea typeface="+mn-lt"/>
                <a:cs typeface="+mn-lt"/>
              </a:rPr>
              <a:t>Redis</a:t>
            </a:r>
            <a:endParaRPr lang="en-US" sz="1000" b="1">
              <a:solidFill>
                <a:srgbClr val="FFFFFF"/>
              </a:solidFill>
              <a:latin typeface="Corbel"/>
            </a:endParaRPr>
          </a:p>
        </p:txBody>
      </p:sp>
      <p:sp>
        <p:nvSpPr>
          <p:cNvPr id="15" name="TextBox 125">
            <a:extLst>
              <a:ext uri="{FF2B5EF4-FFF2-40B4-BE49-F238E27FC236}">
                <a16:creationId xmlns:a16="http://schemas.microsoft.com/office/drawing/2014/main" id="{33B5D451-AF7E-055E-AD2D-307D2719791A}"/>
              </a:ext>
            </a:extLst>
          </p:cNvPr>
          <p:cNvSpPr txBox="1"/>
          <p:nvPr/>
        </p:nvSpPr>
        <p:spPr>
          <a:xfrm>
            <a:off x="6593243" y="1270258"/>
            <a:ext cx="1761174" cy="292396"/>
          </a:xfrm>
          <a:prstGeom prst="rect">
            <a:avLst/>
          </a:prstGeom>
          <a:solidFill>
            <a:srgbClr val="242441"/>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cs typeface="Calibri"/>
              </a:rPr>
              <a:t>MongoDB Compass</a:t>
            </a:r>
            <a:endParaRPr lang="en-US" sz="1000" b="1">
              <a:solidFill>
                <a:srgbClr val="FFFFFF"/>
              </a:solidFill>
              <a:latin typeface="Corbel"/>
            </a:endParaRPr>
          </a:p>
        </p:txBody>
      </p:sp>
      <p:sp>
        <p:nvSpPr>
          <p:cNvPr id="16" name="TextBox 123">
            <a:extLst>
              <a:ext uri="{FF2B5EF4-FFF2-40B4-BE49-F238E27FC236}">
                <a16:creationId xmlns:a16="http://schemas.microsoft.com/office/drawing/2014/main" id="{3A3E4950-74B3-BF8D-EAD8-E47FD65386E9}"/>
              </a:ext>
            </a:extLst>
          </p:cNvPr>
          <p:cNvSpPr txBox="1"/>
          <p:nvPr/>
        </p:nvSpPr>
        <p:spPr>
          <a:xfrm>
            <a:off x="6593243" y="4017683"/>
            <a:ext cx="1761173" cy="292396"/>
          </a:xfrm>
          <a:prstGeom prst="rect">
            <a:avLst/>
          </a:prstGeom>
          <a:solidFill>
            <a:srgbClr val="242441">
              <a:alpha val="5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err="1">
                <a:solidFill>
                  <a:srgbClr val="FFFFFF"/>
                </a:solidFill>
                <a:latin typeface="Corbel"/>
                <a:cs typeface="Calibri"/>
              </a:rPr>
              <a:t>OpenFeign</a:t>
            </a:r>
            <a:endParaRPr lang="en-US" sz="1000" b="1" err="1">
              <a:solidFill>
                <a:srgbClr val="FFFFFF"/>
              </a:solidFill>
              <a:latin typeface="Corbel"/>
            </a:endParaRPr>
          </a:p>
        </p:txBody>
      </p:sp>
      <p:sp>
        <p:nvSpPr>
          <p:cNvPr id="17" name="TextBox 121">
            <a:extLst>
              <a:ext uri="{FF2B5EF4-FFF2-40B4-BE49-F238E27FC236}">
                <a16:creationId xmlns:a16="http://schemas.microsoft.com/office/drawing/2014/main" id="{DC9F0961-5529-DF07-CEFF-C68144843310}"/>
              </a:ext>
            </a:extLst>
          </p:cNvPr>
          <p:cNvSpPr txBox="1"/>
          <p:nvPr/>
        </p:nvSpPr>
        <p:spPr>
          <a:xfrm>
            <a:off x="3889958" y="1833778"/>
            <a:ext cx="1761174" cy="292396"/>
          </a:xfrm>
          <a:prstGeom prst="rect">
            <a:avLst/>
          </a:prstGeom>
          <a:solidFill>
            <a:srgbClr val="242441">
              <a:alpha val="9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ea typeface="+mn-lt"/>
                <a:cs typeface="+mn-lt"/>
              </a:rPr>
              <a:t>Tailwind CSS</a:t>
            </a:r>
            <a:endParaRPr lang="en-US" sz="1000" b="1">
              <a:solidFill>
                <a:srgbClr val="FFFFFF"/>
              </a:solidFill>
              <a:latin typeface="Corbel"/>
            </a:endParaRPr>
          </a:p>
        </p:txBody>
      </p:sp>
      <p:sp>
        <p:nvSpPr>
          <p:cNvPr id="18" name="TextBox 122">
            <a:extLst>
              <a:ext uri="{FF2B5EF4-FFF2-40B4-BE49-F238E27FC236}">
                <a16:creationId xmlns:a16="http://schemas.microsoft.com/office/drawing/2014/main" id="{B305986F-41F6-4B0D-9307-71ACAF473877}"/>
              </a:ext>
            </a:extLst>
          </p:cNvPr>
          <p:cNvSpPr txBox="1"/>
          <p:nvPr/>
        </p:nvSpPr>
        <p:spPr>
          <a:xfrm>
            <a:off x="3889958" y="2386259"/>
            <a:ext cx="1761173" cy="292396"/>
          </a:xfrm>
          <a:prstGeom prst="rect">
            <a:avLst/>
          </a:prstGeom>
          <a:solidFill>
            <a:srgbClr val="242441">
              <a:alpha val="8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chemeClr val="bg1"/>
                </a:solidFill>
                <a:latin typeface="Corbel"/>
                <a:cs typeface="Calibri"/>
              </a:rPr>
              <a:t>Spring Boot/ JPA</a:t>
            </a:r>
            <a:endParaRPr lang="en-US" sz="1000" b="1">
              <a:solidFill>
                <a:schemeClr val="bg1"/>
              </a:solidFill>
              <a:latin typeface="Corbel"/>
            </a:endParaRPr>
          </a:p>
        </p:txBody>
      </p:sp>
      <p:sp>
        <p:nvSpPr>
          <p:cNvPr id="19" name="TextBox 123">
            <a:extLst>
              <a:ext uri="{FF2B5EF4-FFF2-40B4-BE49-F238E27FC236}">
                <a16:creationId xmlns:a16="http://schemas.microsoft.com/office/drawing/2014/main" id="{D57A81EC-1301-B5D9-D132-A29A9CA465F7}"/>
              </a:ext>
            </a:extLst>
          </p:cNvPr>
          <p:cNvSpPr txBox="1"/>
          <p:nvPr/>
        </p:nvSpPr>
        <p:spPr>
          <a:xfrm>
            <a:off x="3889958" y="2913551"/>
            <a:ext cx="1761173" cy="292396"/>
          </a:xfrm>
          <a:prstGeom prst="rect">
            <a:avLst/>
          </a:prstGeom>
          <a:solidFill>
            <a:srgbClr val="242441">
              <a:alpha val="7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err="1">
                <a:solidFill>
                  <a:srgbClr val="FFFFFF"/>
                </a:solidFill>
                <a:latin typeface="Corbel"/>
                <a:cs typeface="Calibri"/>
              </a:rPr>
              <a:t>MapStruct</a:t>
            </a:r>
            <a:endParaRPr lang="en-US" sz="1000" b="1" err="1">
              <a:solidFill>
                <a:srgbClr val="FFFFFF"/>
              </a:solidFill>
              <a:latin typeface="Corbel"/>
            </a:endParaRPr>
          </a:p>
        </p:txBody>
      </p:sp>
      <p:sp>
        <p:nvSpPr>
          <p:cNvPr id="20" name="TextBox 124">
            <a:extLst>
              <a:ext uri="{FF2B5EF4-FFF2-40B4-BE49-F238E27FC236}">
                <a16:creationId xmlns:a16="http://schemas.microsoft.com/office/drawing/2014/main" id="{2A172C62-61FF-967B-4831-B46CC3BDB8CE}"/>
              </a:ext>
            </a:extLst>
          </p:cNvPr>
          <p:cNvSpPr txBox="1"/>
          <p:nvPr/>
        </p:nvSpPr>
        <p:spPr>
          <a:xfrm>
            <a:off x="3889958" y="3470192"/>
            <a:ext cx="1761173" cy="292396"/>
          </a:xfrm>
          <a:prstGeom prst="rect">
            <a:avLst/>
          </a:prstGeom>
          <a:solidFill>
            <a:srgbClr val="242441">
              <a:alpha val="6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ea typeface="+mn-lt"/>
                <a:cs typeface="+mn-lt"/>
              </a:rPr>
              <a:t>Lombok</a:t>
            </a:r>
            <a:endParaRPr lang="en-US" sz="1000" b="1">
              <a:solidFill>
                <a:srgbClr val="FFFFFF"/>
              </a:solidFill>
              <a:latin typeface="Corbel"/>
            </a:endParaRPr>
          </a:p>
        </p:txBody>
      </p:sp>
      <p:sp>
        <p:nvSpPr>
          <p:cNvPr id="21" name="TextBox 125">
            <a:extLst>
              <a:ext uri="{FF2B5EF4-FFF2-40B4-BE49-F238E27FC236}">
                <a16:creationId xmlns:a16="http://schemas.microsoft.com/office/drawing/2014/main" id="{C41F9DEA-B33F-448A-B89E-EA0DB2995255}"/>
              </a:ext>
            </a:extLst>
          </p:cNvPr>
          <p:cNvSpPr txBox="1"/>
          <p:nvPr/>
        </p:nvSpPr>
        <p:spPr>
          <a:xfrm>
            <a:off x="3889958" y="1270256"/>
            <a:ext cx="1761174" cy="292396"/>
          </a:xfrm>
          <a:prstGeom prst="rect">
            <a:avLst/>
          </a:prstGeom>
          <a:solidFill>
            <a:srgbClr val="242441"/>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err="1">
                <a:solidFill>
                  <a:srgbClr val="FFFFFF"/>
                </a:solidFill>
                <a:latin typeface="Corbel"/>
                <a:ea typeface="+mn-lt"/>
                <a:cs typeface="+mn-lt"/>
              </a:rPr>
              <a:t>AngularJs</a:t>
            </a:r>
            <a:endParaRPr lang="en-US" sz="1000" b="1" err="1">
              <a:solidFill>
                <a:srgbClr val="FFFFFF"/>
              </a:solidFill>
              <a:latin typeface="Corbel"/>
            </a:endParaRPr>
          </a:p>
        </p:txBody>
      </p:sp>
      <p:sp>
        <p:nvSpPr>
          <p:cNvPr id="22" name="TextBox 123">
            <a:extLst>
              <a:ext uri="{FF2B5EF4-FFF2-40B4-BE49-F238E27FC236}">
                <a16:creationId xmlns:a16="http://schemas.microsoft.com/office/drawing/2014/main" id="{80046ABA-6F60-4E73-55B5-8F4AB74834C0}"/>
              </a:ext>
            </a:extLst>
          </p:cNvPr>
          <p:cNvSpPr txBox="1"/>
          <p:nvPr/>
        </p:nvSpPr>
        <p:spPr>
          <a:xfrm>
            <a:off x="3889958" y="4017681"/>
            <a:ext cx="1761173" cy="292396"/>
          </a:xfrm>
          <a:prstGeom prst="rect">
            <a:avLst/>
          </a:prstGeom>
          <a:solidFill>
            <a:srgbClr val="242441">
              <a:alpha val="5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00" b="1">
                <a:solidFill>
                  <a:srgbClr val="FFFFFF"/>
                </a:solidFill>
                <a:latin typeface="Corbel"/>
                <a:cs typeface="Calibri"/>
              </a:rPr>
              <a:t>Eureka/Kafka</a:t>
            </a:r>
            <a:endParaRPr lang="en-US" sz="1000" b="1">
              <a:solidFill>
                <a:srgbClr val="FFFFFF"/>
              </a:solidFill>
              <a:latin typeface="Corbel"/>
            </a:endParaRPr>
          </a:p>
        </p:txBody>
      </p:sp>
      <p:sp>
        <p:nvSpPr>
          <p:cNvPr id="3" name="TextBox 2">
            <a:extLst>
              <a:ext uri="{FF2B5EF4-FFF2-40B4-BE49-F238E27FC236}">
                <a16:creationId xmlns:a16="http://schemas.microsoft.com/office/drawing/2014/main" id="{23162130-A494-0140-ED88-D5A9B8CF289B}"/>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rgbClr val="232442"/>
              </a:solidFill>
              <a:latin typeface="Corbel"/>
              <a:cs typeface="Segoe UI"/>
            </a:endParaRPr>
          </a:p>
          <a:p>
            <a:r>
              <a:rPr lang="en-US" sz="1200">
                <a:solidFill>
                  <a:srgbClr val="232442"/>
                </a:solidFill>
                <a:latin typeface="Corbel"/>
                <a:cs typeface="Segoe UI"/>
              </a:rPr>
              <a:t>Specialist, Software Development</a:t>
            </a:r>
            <a:endParaRPr lang="en-US" sz="1200">
              <a:latin typeface="Corbel"/>
              <a:cs typeface="Segoe UI"/>
            </a:endParaRPr>
          </a:p>
        </p:txBody>
      </p:sp>
    </p:spTree>
    <p:extLst>
      <p:ext uri="{BB962C8B-B14F-4D97-AF65-F5344CB8AC3E}">
        <p14:creationId xmlns:p14="http://schemas.microsoft.com/office/powerpoint/2010/main" val="72818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D73413-3E86-6F45-AAB4-F2133DDA5AA8}"/>
              </a:ext>
            </a:extLst>
          </p:cNvPr>
          <p:cNvSpPr txBox="1"/>
          <p:nvPr/>
        </p:nvSpPr>
        <p:spPr>
          <a:xfrm>
            <a:off x="1592164" y="2297923"/>
            <a:ext cx="6571129" cy="553998"/>
          </a:xfrm>
          <a:prstGeom prst="rect">
            <a:avLst/>
          </a:prstGeom>
          <a:noFill/>
        </p:spPr>
        <p:txBody>
          <a:bodyPr wrap="square" lIns="91440" tIns="45720" rIns="91440" bIns="45720" rtlCol="0" anchor="t">
            <a:spAutoFit/>
          </a:bodyPr>
          <a:lstStyle/>
          <a:p>
            <a:r>
              <a:rPr lang="en-US" sz="3000" b="1">
                <a:solidFill>
                  <a:schemeClr val="bg1"/>
                </a:solidFill>
                <a:latin typeface="Corbel"/>
                <a:ea typeface="Helvetica Neue Medium" panose="02000503000000020004" pitchFamily="2" charset="0"/>
                <a:cs typeface="Helvetica Neue Medium" panose="02000503000000020004" pitchFamily="2" charset="0"/>
              </a:rPr>
              <a:t>Testing Process and Project Tools</a:t>
            </a:r>
            <a:endParaRPr lang="en-US" sz="3000">
              <a:solidFill>
                <a:schemeClr val="bg1"/>
              </a:solidFill>
              <a:latin typeface="Corbel"/>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59067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software testing life cycle&#10;&#10;Description automatically generated">
            <a:extLst>
              <a:ext uri="{FF2B5EF4-FFF2-40B4-BE49-F238E27FC236}">
                <a16:creationId xmlns:a16="http://schemas.microsoft.com/office/drawing/2014/main" id="{79F54174-C75F-091D-724D-11879DBC2604}"/>
              </a:ext>
            </a:extLst>
          </p:cNvPr>
          <p:cNvPicPr>
            <a:picLocks noChangeAspect="1"/>
          </p:cNvPicPr>
          <p:nvPr/>
        </p:nvPicPr>
        <p:blipFill>
          <a:blip r:embed="rId2"/>
          <a:stretch>
            <a:fillRect/>
          </a:stretch>
        </p:blipFill>
        <p:spPr>
          <a:xfrm>
            <a:off x="3853101" y="0"/>
            <a:ext cx="5287903" cy="5143500"/>
          </a:xfrm>
          <a:prstGeom prst="rect">
            <a:avLst/>
          </a:prstGeom>
        </p:spPr>
      </p:pic>
      <p:sp>
        <p:nvSpPr>
          <p:cNvPr id="6" name="TextBox 1">
            <a:extLst>
              <a:ext uri="{FF2B5EF4-FFF2-40B4-BE49-F238E27FC236}">
                <a16:creationId xmlns:a16="http://schemas.microsoft.com/office/drawing/2014/main" id="{F02515D3-B77B-2602-BE40-C572C72A27A5}"/>
              </a:ext>
            </a:extLst>
          </p:cNvPr>
          <p:cNvSpPr txBox="1"/>
          <p:nvPr/>
        </p:nvSpPr>
        <p:spPr>
          <a:xfrm>
            <a:off x="140118" y="219047"/>
            <a:ext cx="3639769" cy="452431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ü"/>
            </a:pPr>
            <a:r>
              <a:rPr lang="tr-TR" sz="2000">
                <a:solidFill>
                  <a:srgbClr val="002060"/>
                </a:solidFill>
                <a:ea typeface="+mn-lt"/>
                <a:cs typeface="+mn-lt"/>
              </a:rPr>
              <a:t>Business </a:t>
            </a:r>
            <a:r>
              <a:rPr lang="tr-TR" sz="2000" err="1">
                <a:solidFill>
                  <a:srgbClr val="002060"/>
                </a:solidFill>
                <a:ea typeface="+mn-lt"/>
                <a:cs typeface="+mn-lt"/>
              </a:rPr>
              <a:t>analysts</a:t>
            </a:r>
            <a:r>
              <a:rPr lang="tr-TR" sz="2000">
                <a:solidFill>
                  <a:srgbClr val="002060"/>
                </a:solidFill>
                <a:ea typeface="+mn-lt"/>
                <a:cs typeface="+mn-lt"/>
              </a:rPr>
              <a:t> </a:t>
            </a:r>
            <a:r>
              <a:rPr lang="tr-TR" sz="2000" err="1">
                <a:solidFill>
                  <a:srgbClr val="002060"/>
                </a:solidFill>
                <a:ea typeface="+mn-lt"/>
                <a:cs typeface="+mn-lt"/>
              </a:rPr>
              <a:t>submit</a:t>
            </a:r>
            <a:r>
              <a:rPr lang="tr-TR" sz="2000">
                <a:solidFill>
                  <a:srgbClr val="002060"/>
                </a:solidFill>
                <a:ea typeface="+mn-lt"/>
                <a:cs typeface="+mn-lt"/>
              </a:rPr>
              <a:t> </a:t>
            </a:r>
            <a:r>
              <a:rPr lang="tr-TR" sz="2000" err="1">
                <a:solidFill>
                  <a:srgbClr val="002060"/>
                </a:solidFill>
                <a:ea typeface="+mn-lt"/>
                <a:cs typeface="+mn-lt"/>
              </a:rPr>
              <a:t>the</a:t>
            </a:r>
            <a:r>
              <a:rPr lang="tr-TR" sz="2000">
                <a:solidFill>
                  <a:srgbClr val="002060"/>
                </a:solidFill>
                <a:ea typeface="+mn-lt"/>
                <a:cs typeface="+mn-lt"/>
              </a:rPr>
              <a:t> </a:t>
            </a:r>
            <a:r>
              <a:rPr lang="tr-TR" sz="2000" err="1">
                <a:solidFill>
                  <a:srgbClr val="002060"/>
                </a:solidFill>
                <a:ea typeface="+mn-lt"/>
                <a:cs typeface="+mn-lt"/>
              </a:rPr>
              <a:t>requirements</a:t>
            </a:r>
            <a:r>
              <a:rPr lang="tr-TR" sz="2000">
                <a:solidFill>
                  <a:srgbClr val="002060"/>
                </a:solidFill>
                <a:ea typeface="+mn-lt"/>
                <a:cs typeface="+mn-lt"/>
              </a:rPr>
              <a:t> </a:t>
            </a:r>
            <a:r>
              <a:rPr lang="tr-TR" sz="2000" err="1">
                <a:solidFill>
                  <a:srgbClr val="002060"/>
                </a:solidFill>
                <a:ea typeface="+mn-lt"/>
                <a:cs typeface="+mn-lt"/>
              </a:rPr>
              <a:t>document</a:t>
            </a:r>
            <a:endParaRPr lang="tr-TR" sz="2000">
              <a:solidFill>
                <a:srgbClr val="002060"/>
              </a:solidFill>
              <a:ea typeface="+mn-lt"/>
              <a:cs typeface="+mn-lt"/>
            </a:endParaRPr>
          </a:p>
          <a:p>
            <a:endParaRPr lang="tr-TR" sz="1600">
              <a:solidFill>
                <a:srgbClr val="002060"/>
              </a:solidFill>
              <a:latin typeface="Calibri"/>
              <a:ea typeface="+mn-lt"/>
              <a:cs typeface="+mn-lt"/>
            </a:endParaRPr>
          </a:p>
          <a:p>
            <a:pPr marL="285750" indent="-285750">
              <a:buFont typeface="Wingdings"/>
              <a:buChar char="ü"/>
            </a:pPr>
            <a:r>
              <a:rPr lang="tr-TR" sz="2000" err="1">
                <a:solidFill>
                  <a:schemeClr val="accent1"/>
                </a:solidFill>
                <a:latin typeface="Corbel"/>
                <a:ea typeface="+mn-lt"/>
                <a:cs typeface="+mn-lt"/>
              </a:rPr>
              <a:t>Creation</a:t>
            </a:r>
            <a:r>
              <a:rPr lang="tr-TR" sz="2000">
                <a:solidFill>
                  <a:schemeClr val="accent1"/>
                </a:solidFill>
                <a:latin typeface="Corbel"/>
                <a:ea typeface="+mn-lt"/>
                <a:cs typeface="+mn-lt"/>
              </a:rPr>
              <a:t> of test </a:t>
            </a:r>
            <a:r>
              <a:rPr lang="tr-TR" sz="2000" err="1">
                <a:solidFill>
                  <a:schemeClr val="accent1"/>
                </a:solidFill>
                <a:latin typeface="Corbel"/>
                <a:ea typeface="+mn-lt"/>
                <a:cs typeface="+mn-lt"/>
              </a:rPr>
              <a:t>scenerios</a:t>
            </a:r>
            <a:endParaRPr lang="tr-TR" sz="2000" err="1">
              <a:solidFill>
                <a:schemeClr val="accent1"/>
              </a:solidFill>
              <a:latin typeface="Calibri"/>
              <a:ea typeface="+mn-lt"/>
              <a:cs typeface="+mn-lt"/>
            </a:endParaRPr>
          </a:p>
          <a:p>
            <a:endParaRPr lang="tr-TR" sz="1600">
              <a:solidFill>
                <a:schemeClr val="accent1"/>
              </a:solidFill>
              <a:latin typeface="Corbel"/>
              <a:ea typeface="+mn-lt"/>
              <a:cs typeface="+mn-lt"/>
            </a:endParaRPr>
          </a:p>
          <a:p>
            <a:pPr marL="285750" indent="-285750">
              <a:buFont typeface="Wingdings"/>
              <a:buChar char="ü"/>
            </a:pPr>
            <a:r>
              <a:rPr lang="tr-TR" sz="2000" err="1">
                <a:solidFill>
                  <a:srgbClr val="002060"/>
                </a:solidFill>
                <a:latin typeface="Corbel"/>
                <a:ea typeface="+mn-lt"/>
                <a:cs typeface="+mn-lt"/>
              </a:rPr>
              <a:t>Creation</a:t>
            </a:r>
            <a:r>
              <a:rPr lang="tr-TR" sz="2000">
                <a:solidFill>
                  <a:srgbClr val="002060"/>
                </a:solidFill>
                <a:latin typeface="Corbel"/>
                <a:ea typeface="+mn-lt"/>
                <a:cs typeface="+mn-lt"/>
              </a:rPr>
              <a:t> of test </a:t>
            </a:r>
            <a:r>
              <a:rPr lang="tr-TR" sz="2000" err="1">
                <a:solidFill>
                  <a:srgbClr val="002060"/>
                </a:solidFill>
                <a:latin typeface="Corbel"/>
                <a:ea typeface="+mn-lt"/>
                <a:cs typeface="+mn-lt"/>
              </a:rPr>
              <a:t>cases</a:t>
            </a:r>
            <a:endParaRPr lang="tr-TR" sz="2000">
              <a:solidFill>
                <a:srgbClr val="002060"/>
              </a:solidFill>
              <a:latin typeface="Corbel"/>
              <a:ea typeface="+mn-lt"/>
              <a:cs typeface="+mn-lt"/>
            </a:endParaRPr>
          </a:p>
          <a:p>
            <a:endParaRPr lang="tr-TR" sz="1600">
              <a:solidFill>
                <a:srgbClr val="002060"/>
              </a:solidFill>
              <a:latin typeface="Corbel"/>
              <a:ea typeface="+mn-lt"/>
              <a:cs typeface="+mn-lt"/>
            </a:endParaRPr>
          </a:p>
          <a:p>
            <a:pPr marL="285750" indent="-285750">
              <a:buFont typeface="Wingdings"/>
              <a:buChar char="ü"/>
            </a:pPr>
            <a:r>
              <a:rPr lang="tr-TR" sz="2000" err="1">
                <a:solidFill>
                  <a:schemeClr val="accent1"/>
                </a:solidFill>
                <a:latin typeface="Corbel"/>
                <a:ea typeface="+mn-lt"/>
                <a:cs typeface="+mn-lt"/>
              </a:rPr>
              <a:t>Identification</a:t>
            </a:r>
            <a:r>
              <a:rPr lang="tr-TR" sz="2000">
                <a:solidFill>
                  <a:srgbClr val="002060"/>
                </a:solidFill>
                <a:latin typeface="Calibri"/>
                <a:ea typeface="+mn-lt"/>
                <a:cs typeface="+mn-lt"/>
              </a:rPr>
              <a:t> </a:t>
            </a:r>
            <a:r>
              <a:rPr lang="tr-TR" sz="2000">
                <a:solidFill>
                  <a:schemeClr val="accent1"/>
                </a:solidFill>
                <a:latin typeface="Corbel"/>
                <a:ea typeface="+mn-lt"/>
                <a:cs typeface="+mn-lt"/>
              </a:rPr>
              <a:t>of </a:t>
            </a:r>
            <a:r>
              <a:rPr lang="tr-TR" sz="2000" err="1">
                <a:solidFill>
                  <a:schemeClr val="accent1"/>
                </a:solidFill>
                <a:latin typeface="Corbel"/>
                <a:ea typeface="+mn-lt"/>
                <a:cs typeface="+mn-lt"/>
              </a:rPr>
              <a:t>pre-conditions</a:t>
            </a:r>
          </a:p>
          <a:p>
            <a:endParaRPr lang="tr-TR" sz="1600">
              <a:solidFill>
                <a:schemeClr val="accent1"/>
              </a:solidFill>
              <a:latin typeface="Corbel"/>
              <a:ea typeface="+mn-lt"/>
              <a:cs typeface="+mn-lt"/>
            </a:endParaRPr>
          </a:p>
          <a:p>
            <a:pPr marL="285750" indent="-285750">
              <a:buFont typeface="Wingdings"/>
              <a:buChar char="ü"/>
            </a:pPr>
            <a:r>
              <a:rPr lang="tr-TR" sz="2000" err="1">
                <a:solidFill>
                  <a:srgbClr val="002060"/>
                </a:solidFill>
                <a:latin typeface="Calibri"/>
                <a:ea typeface="+mn-lt"/>
                <a:cs typeface="+mn-lt"/>
              </a:rPr>
              <a:t>Determination</a:t>
            </a:r>
            <a:r>
              <a:rPr lang="tr-TR" sz="2000">
                <a:solidFill>
                  <a:srgbClr val="002060"/>
                </a:solidFill>
                <a:latin typeface="Calibri"/>
                <a:ea typeface="+mn-lt"/>
                <a:cs typeface="+mn-lt"/>
              </a:rPr>
              <a:t> of </a:t>
            </a:r>
            <a:r>
              <a:rPr lang="tr-TR" sz="2000" err="1">
                <a:solidFill>
                  <a:srgbClr val="002060"/>
                </a:solidFill>
                <a:latin typeface="Calibri"/>
                <a:ea typeface="+mn-lt"/>
                <a:cs typeface="+mn-lt"/>
              </a:rPr>
              <a:t>expected</a:t>
            </a:r>
            <a:r>
              <a:rPr lang="tr-TR" sz="2000">
                <a:solidFill>
                  <a:srgbClr val="002060"/>
                </a:solidFill>
                <a:latin typeface="Calibri"/>
                <a:ea typeface="+mn-lt"/>
                <a:cs typeface="+mn-lt"/>
              </a:rPr>
              <a:t> </a:t>
            </a:r>
            <a:r>
              <a:rPr lang="tr-TR" sz="2000" err="1">
                <a:solidFill>
                  <a:srgbClr val="002060"/>
                </a:solidFill>
                <a:latin typeface="Calibri"/>
                <a:ea typeface="+mn-lt"/>
                <a:cs typeface="+mn-lt"/>
              </a:rPr>
              <a:t>result</a:t>
            </a:r>
            <a:endParaRPr lang="tr-TR" sz="2000">
              <a:solidFill>
                <a:srgbClr val="002060"/>
              </a:solidFill>
              <a:latin typeface="Calibri"/>
              <a:ea typeface="+mn-lt"/>
              <a:cs typeface="+mn-lt"/>
            </a:endParaRPr>
          </a:p>
          <a:p>
            <a:endParaRPr lang="tr-TR" sz="1600">
              <a:solidFill>
                <a:srgbClr val="002060"/>
              </a:solidFill>
              <a:latin typeface="Calibri"/>
              <a:ea typeface="+mn-lt"/>
              <a:cs typeface="+mn-lt"/>
            </a:endParaRPr>
          </a:p>
          <a:p>
            <a:pPr marL="285750" indent="-285750">
              <a:buFont typeface="Wingdings"/>
              <a:buChar char="ü"/>
            </a:pPr>
            <a:r>
              <a:rPr lang="tr-TR" sz="2000" err="1">
                <a:solidFill>
                  <a:schemeClr val="accent1"/>
                </a:solidFill>
                <a:latin typeface="Corbel"/>
                <a:ea typeface="+mn-lt"/>
                <a:cs typeface="+mn-lt"/>
              </a:rPr>
              <a:t>Comparison</a:t>
            </a:r>
            <a:r>
              <a:rPr lang="tr-TR" sz="2000">
                <a:solidFill>
                  <a:schemeClr val="accent1"/>
                </a:solidFill>
                <a:latin typeface="Corbel"/>
                <a:ea typeface="+mn-lt"/>
                <a:cs typeface="+mn-lt"/>
              </a:rPr>
              <a:t> of </a:t>
            </a:r>
            <a:r>
              <a:rPr lang="tr-TR" sz="2000" err="1">
                <a:solidFill>
                  <a:schemeClr val="accent1"/>
                </a:solidFill>
                <a:latin typeface="Corbel"/>
                <a:ea typeface="+mn-lt"/>
                <a:cs typeface="+mn-lt"/>
              </a:rPr>
              <a:t>expected</a:t>
            </a:r>
            <a:r>
              <a:rPr lang="tr-TR" sz="2000">
                <a:solidFill>
                  <a:schemeClr val="accent1"/>
                </a:solidFill>
                <a:latin typeface="Corbel"/>
                <a:ea typeface="+mn-lt"/>
                <a:cs typeface="+mn-lt"/>
              </a:rPr>
              <a:t> </a:t>
            </a:r>
            <a:r>
              <a:rPr lang="tr-TR" sz="2000" err="1">
                <a:solidFill>
                  <a:schemeClr val="accent1"/>
                </a:solidFill>
                <a:latin typeface="Corbel"/>
                <a:ea typeface="+mn-lt"/>
                <a:cs typeface="+mn-lt"/>
              </a:rPr>
              <a:t>results</a:t>
            </a:r>
            <a:r>
              <a:rPr lang="tr-TR" sz="2000">
                <a:solidFill>
                  <a:schemeClr val="accent1"/>
                </a:solidFill>
                <a:latin typeface="Corbel"/>
                <a:ea typeface="+mn-lt"/>
                <a:cs typeface="+mn-lt"/>
              </a:rPr>
              <a:t> </a:t>
            </a:r>
            <a:r>
              <a:rPr lang="tr-TR" sz="2000" err="1">
                <a:solidFill>
                  <a:schemeClr val="accent1"/>
                </a:solidFill>
                <a:latin typeface="Corbel"/>
                <a:ea typeface="+mn-lt"/>
                <a:cs typeface="+mn-lt"/>
              </a:rPr>
              <a:t>and</a:t>
            </a:r>
            <a:r>
              <a:rPr lang="tr-TR" sz="2000">
                <a:solidFill>
                  <a:schemeClr val="accent1"/>
                </a:solidFill>
                <a:latin typeface="Corbel"/>
                <a:ea typeface="+mn-lt"/>
                <a:cs typeface="+mn-lt"/>
              </a:rPr>
              <a:t> </a:t>
            </a:r>
            <a:r>
              <a:rPr lang="tr-TR" sz="2000" err="1">
                <a:solidFill>
                  <a:schemeClr val="accent1"/>
                </a:solidFill>
                <a:latin typeface="Corbel"/>
                <a:ea typeface="+mn-lt"/>
                <a:cs typeface="+mn-lt"/>
              </a:rPr>
              <a:t>actual</a:t>
            </a:r>
            <a:r>
              <a:rPr lang="tr-TR" sz="2000">
                <a:solidFill>
                  <a:schemeClr val="accent1"/>
                </a:solidFill>
                <a:latin typeface="Corbel"/>
                <a:ea typeface="+mn-lt"/>
                <a:cs typeface="+mn-lt"/>
              </a:rPr>
              <a:t> </a:t>
            </a:r>
            <a:r>
              <a:rPr lang="tr-TR" sz="2000" err="1">
                <a:solidFill>
                  <a:schemeClr val="accent1"/>
                </a:solidFill>
                <a:latin typeface="Corbel"/>
                <a:ea typeface="+mn-lt"/>
                <a:cs typeface="+mn-lt"/>
              </a:rPr>
              <a:t>results</a:t>
            </a:r>
            <a:endParaRPr lang="tr-TR" sz="2000">
              <a:solidFill>
                <a:schemeClr val="accent1"/>
              </a:solidFill>
              <a:latin typeface="Corbel"/>
              <a:ea typeface="+mn-lt"/>
              <a:cs typeface="+mn-lt"/>
            </a:endParaRPr>
          </a:p>
        </p:txBody>
      </p:sp>
      <p:sp>
        <p:nvSpPr>
          <p:cNvPr id="4" name="TextBox 3">
            <a:extLst>
              <a:ext uri="{FF2B5EF4-FFF2-40B4-BE49-F238E27FC236}">
                <a16:creationId xmlns:a16="http://schemas.microsoft.com/office/drawing/2014/main" id="{6496E112-52D7-01DC-FEAD-79CE771F744E}"/>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Didem Boran</a:t>
            </a:r>
          </a:p>
          <a:p>
            <a:r>
              <a:rPr lang="en-US" sz="1200">
                <a:solidFill>
                  <a:srgbClr val="232442"/>
                </a:solidFill>
                <a:latin typeface="Corbel"/>
                <a:cs typeface="Segoe UI"/>
              </a:rPr>
              <a:t>Specialist, Software Quality Assurance</a:t>
            </a:r>
            <a:endParaRPr lang="en-US" sz="1200">
              <a:latin typeface="Corbel"/>
              <a:cs typeface="Segoe UI"/>
            </a:endParaRPr>
          </a:p>
        </p:txBody>
      </p:sp>
    </p:spTree>
    <p:extLst>
      <p:ext uri="{BB962C8B-B14F-4D97-AF65-F5344CB8AC3E}">
        <p14:creationId xmlns:p14="http://schemas.microsoft.com/office/powerpoint/2010/main" val="2789678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796058-B6D6-CF1B-DFE5-28D52980355E}"/>
              </a:ext>
            </a:extLst>
          </p:cNvPr>
          <p:cNvSpPr txBox="1"/>
          <p:nvPr/>
        </p:nvSpPr>
        <p:spPr>
          <a:xfrm>
            <a:off x="925075" y="519770"/>
            <a:ext cx="3451412" cy="954107"/>
          </a:xfrm>
          <a:prstGeom prst="rect">
            <a:avLst/>
          </a:prstGeom>
          <a:noFill/>
        </p:spPr>
        <p:txBody>
          <a:bodyPr wrap="square" lIns="91440" tIns="45720" rIns="91440" bIns="45720" anchor="t">
            <a:spAutoFit/>
          </a:bodyPr>
          <a:lstStyle/>
          <a:p>
            <a:r>
              <a:rPr lang="en-US" sz="2800" kern="1700">
                <a:solidFill>
                  <a:schemeClr val="accent1">
                    <a:lumMod val="76000"/>
                  </a:schemeClr>
                </a:solidFill>
                <a:ea typeface="+mn-lt"/>
                <a:cs typeface="+mn-lt"/>
              </a:rPr>
              <a:t>Advantages of Manual Testing</a:t>
            </a:r>
            <a:endParaRPr lang="en-US">
              <a:solidFill>
                <a:schemeClr val="accent1">
                  <a:lumMod val="76000"/>
                </a:schemeClr>
              </a:solidFill>
            </a:endParaRPr>
          </a:p>
        </p:txBody>
      </p:sp>
      <p:sp>
        <p:nvSpPr>
          <p:cNvPr id="6" name="TextBox 5">
            <a:extLst>
              <a:ext uri="{FF2B5EF4-FFF2-40B4-BE49-F238E27FC236}">
                <a16:creationId xmlns:a16="http://schemas.microsoft.com/office/drawing/2014/main" id="{FD14570B-D797-F03B-85B6-9A8BBE04261B}"/>
              </a:ext>
            </a:extLst>
          </p:cNvPr>
          <p:cNvSpPr txBox="1"/>
          <p:nvPr/>
        </p:nvSpPr>
        <p:spPr>
          <a:xfrm>
            <a:off x="1015312" y="1779041"/>
            <a:ext cx="3268962" cy="1384995"/>
          </a:xfrm>
          <a:prstGeom prst="rect">
            <a:avLst/>
          </a:prstGeom>
          <a:noFill/>
        </p:spPr>
        <p:txBody>
          <a:bodyPr wrap="square" lIns="91440" tIns="45720" rIns="91440" bIns="45720" rtlCol="0" anchor="t">
            <a:spAutoFit/>
          </a:bodyPr>
          <a:lstStyle/>
          <a:p>
            <a:pPr marL="171450" indent="-171450">
              <a:buFont typeface="Arial"/>
              <a:buChar char="•"/>
            </a:pPr>
            <a:r>
              <a:rPr lang="en-US" sz="1200">
                <a:solidFill>
                  <a:srgbClr val="242441"/>
                </a:solidFill>
                <a:ea typeface="+mn-lt"/>
                <a:cs typeface="+mn-lt"/>
              </a:rPr>
              <a:t>Detection of uncoded bugs </a:t>
            </a:r>
            <a:endParaRPr lang="en-US">
              <a:cs typeface="Calibri"/>
            </a:endParaRPr>
          </a:p>
          <a:p>
            <a:pPr marL="171450" indent="-171450">
              <a:buFont typeface="Arial"/>
              <a:buChar char="•"/>
            </a:pPr>
            <a:r>
              <a:rPr lang="en-US" sz="1200">
                <a:solidFill>
                  <a:srgbClr val="242441"/>
                </a:solidFill>
                <a:ea typeface="+mn-lt"/>
                <a:cs typeface="+mn-lt"/>
              </a:rPr>
              <a:t>More likely to find real user problems</a:t>
            </a:r>
          </a:p>
          <a:p>
            <a:pPr marL="171450" indent="-171450">
              <a:buFont typeface="Arial"/>
              <a:buChar char="•"/>
            </a:pPr>
            <a:r>
              <a:rPr lang="en-US" sz="1200">
                <a:solidFill>
                  <a:srgbClr val="242441"/>
                </a:solidFill>
                <a:ea typeface="+mn-lt"/>
                <a:cs typeface="+mn-lt"/>
              </a:rPr>
              <a:t>Continuous development at the interface level</a:t>
            </a:r>
          </a:p>
          <a:p>
            <a:pPr marL="171450" indent="-171450">
              <a:buFont typeface="Arial"/>
              <a:buChar char="•"/>
            </a:pPr>
            <a:r>
              <a:rPr lang="en-US" sz="1200">
                <a:solidFill>
                  <a:srgbClr val="242441"/>
                </a:solidFill>
                <a:ea typeface="+mn-lt"/>
                <a:cs typeface="+mn-lt"/>
              </a:rPr>
              <a:t>Small projects that need to be completed in a short time </a:t>
            </a:r>
          </a:p>
          <a:p>
            <a:pPr marL="171450" indent="-171450">
              <a:buFont typeface="Arial"/>
              <a:buChar char="•"/>
            </a:pPr>
            <a:r>
              <a:rPr lang="en-US" sz="1200">
                <a:solidFill>
                  <a:srgbClr val="242441"/>
                </a:solidFill>
                <a:ea typeface="+mn-lt"/>
                <a:cs typeface="+mn-lt"/>
              </a:rPr>
              <a:t>Tests run at longer intervals </a:t>
            </a:r>
          </a:p>
          <a:p>
            <a:pPr marL="171450" indent="-171450">
              <a:buFont typeface="Arial"/>
              <a:buChar char="•"/>
            </a:pPr>
            <a:r>
              <a:rPr lang="en-US" sz="1200">
                <a:solidFill>
                  <a:srgbClr val="242441"/>
                </a:solidFill>
                <a:ea typeface="+mn-lt"/>
                <a:cs typeface="+mn-lt"/>
              </a:rPr>
              <a:t>Automating tests is too costly or difficult</a:t>
            </a:r>
          </a:p>
        </p:txBody>
      </p:sp>
      <p:sp>
        <p:nvSpPr>
          <p:cNvPr id="7" name="TextBox 6">
            <a:extLst>
              <a:ext uri="{FF2B5EF4-FFF2-40B4-BE49-F238E27FC236}">
                <a16:creationId xmlns:a16="http://schemas.microsoft.com/office/drawing/2014/main" id="{34327A87-3117-E745-5636-E2095A464C7E}"/>
              </a:ext>
            </a:extLst>
          </p:cNvPr>
          <p:cNvSpPr txBox="1"/>
          <p:nvPr/>
        </p:nvSpPr>
        <p:spPr>
          <a:xfrm>
            <a:off x="4950228" y="519770"/>
            <a:ext cx="3451412" cy="954107"/>
          </a:xfrm>
          <a:prstGeom prst="rect">
            <a:avLst/>
          </a:prstGeom>
          <a:noFill/>
        </p:spPr>
        <p:txBody>
          <a:bodyPr wrap="square" lIns="91440" tIns="45720" rIns="91440" bIns="45720" anchor="t">
            <a:spAutoFit/>
          </a:bodyPr>
          <a:lstStyle/>
          <a:p>
            <a:r>
              <a:rPr lang="en-US" sz="2800" kern="1700">
                <a:solidFill>
                  <a:schemeClr val="accent1">
                    <a:lumMod val="76000"/>
                  </a:schemeClr>
                </a:solidFill>
                <a:latin typeface="Calibri"/>
                <a:cs typeface="Calibri"/>
              </a:rPr>
              <a:t>Advantages of Test Automation</a:t>
            </a:r>
            <a:endParaRPr lang="en-US">
              <a:solidFill>
                <a:schemeClr val="accent1">
                  <a:lumMod val="76000"/>
                </a:schemeClr>
              </a:solidFill>
            </a:endParaRPr>
          </a:p>
        </p:txBody>
      </p:sp>
      <p:sp>
        <p:nvSpPr>
          <p:cNvPr id="9" name="TextBox 8">
            <a:extLst>
              <a:ext uri="{FF2B5EF4-FFF2-40B4-BE49-F238E27FC236}">
                <a16:creationId xmlns:a16="http://schemas.microsoft.com/office/drawing/2014/main" id="{3EB1FA53-0455-A2C3-8D26-9ADB1867C552}"/>
              </a:ext>
            </a:extLst>
          </p:cNvPr>
          <p:cNvSpPr txBox="1"/>
          <p:nvPr/>
        </p:nvSpPr>
        <p:spPr>
          <a:xfrm>
            <a:off x="5145741" y="1779041"/>
            <a:ext cx="2547068" cy="1938992"/>
          </a:xfrm>
          <a:prstGeom prst="rect">
            <a:avLst/>
          </a:prstGeom>
          <a:noFill/>
        </p:spPr>
        <p:txBody>
          <a:bodyPr wrap="square" lIns="91440" tIns="45720" rIns="91440" bIns="45720" rtlCol="0" anchor="t">
            <a:spAutoFit/>
          </a:bodyPr>
          <a:lstStyle/>
          <a:p>
            <a:pPr marL="285750" indent="-285750">
              <a:buFont typeface="Arial"/>
              <a:buChar char="•"/>
            </a:pPr>
            <a:r>
              <a:rPr lang="en-US" sz="1200">
                <a:solidFill>
                  <a:srgbClr val="242441"/>
                </a:solidFill>
                <a:ea typeface="+mn-lt"/>
                <a:cs typeface="+mn-lt"/>
              </a:rPr>
              <a:t>Speed and Efficiency</a:t>
            </a:r>
            <a:endParaRPr lang="en-US"/>
          </a:p>
          <a:p>
            <a:pPr marL="285750" indent="-285750">
              <a:buFont typeface="Arial"/>
              <a:buChar char="•"/>
            </a:pPr>
            <a:r>
              <a:rPr lang="en-US" sz="1200">
                <a:solidFill>
                  <a:srgbClr val="242441"/>
                </a:solidFill>
                <a:ea typeface="+mn-lt"/>
                <a:cs typeface="+mn-lt"/>
              </a:rPr>
              <a:t>Repeatability</a:t>
            </a:r>
            <a:endParaRPr lang="en-US"/>
          </a:p>
          <a:p>
            <a:pPr marL="285750" indent="-285750">
              <a:buFont typeface="Arial"/>
              <a:buChar char="•"/>
            </a:pPr>
            <a:r>
              <a:rPr lang="en-US" sz="1200">
                <a:solidFill>
                  <a:srgbClr val="242441"/>
                </a:solidFill>
                <a:ea typeface="+mn-lt"/>
                <a:cs typeface="+mn-lt"/>
              </a:rPr>
              <a:t>Large Data Set Testing</a:t>
            </a:r>
            <a:endParaRPr lang="en-US"/>
          </a:p>
          <a:p>
            <a:pPr marL="285750" indent="-285750">
              <a:buFont typeface="Arial"/>
              <a:buChar char="•"/>
            </a:pPr>
            <a:r>
              <a:rPr lang="en-US" sz="1200">
                <a:solidFill>
                  <a:srgbClr val="242441"/>
                </a:solidFill>
                <a:ea typeface="+mn-lt"/>
                <a:cs typeface="+mn-lt"/>
              </a:rPr>
              <a:t>Early Bug Detection</a:t>
            </a:r>
            <a:endParaRPr lang="en-US"/>
          </a:p>
          <a:p>
            <a:pPr marL="285750" indent="-285750">
              <a:buFont typeface="Arial"/>
              <a:buChar char="•"/>
            </a:pPr>
            <a:r>
              <a:rPr lang="en-US" sz="1200">
                <a:solidFill>
                  <a:srgbClr val="242441"/>
                </a:solidFill>
                <a:ea typeface="+mn-lt"/>
                <a:cs typeface="+mn-lt"/>
              </a:rPr>
              <a:t>High Coverage</a:t>
            </a:r>
            <a:endParaRPr lang="en-US"/>
          </a:p>
          <a:p>
            <a:pPr marL="285750" indent="-285750">
              <a:buFont typeface="Arial"/>
              <a:buChar char="•"/>
            </a:pPr>
            <a:r>
              <a:rPr lang="en-US" sz="1200">
                <a:solidFill>
                  <a:srgbClr val="242441"/>
                </a:solidFill>
                <a:ea typeface="+mn-lt"/>
                <a:cs typeface="+mn-lt"/>
              </a:rPr>
              <a:t>Time Savings</a:t>
            </a:r>
            <a:endParaRPr lang="en-US"/>
          </a:p>
          <a:p>
            <a:pPr marL="285750" indent="-285750">
              <a:buFont typeface="Arial"/>
              <a:buChar char="•"/>
            </a:pPr>
            <a:r>
              <a:rPr lang="en-US" sz="1200">
                <a:solidFill>
                  <a:srgbClr val="242441"/>
                </a:solidFill>
                <a:ea typeface="+mn-lt"/>
                <a:cs typeface="+mn-lt"/>
              </a:rPr>
              <a:t>Documentation</a:t>
            </a:r>
            <a:endParaRPr lang="en-US"/>
          </a:p>
          <a:p>
            <a:pPr marL="285750" indent="-285750">
              <a:buFont typeface="Arial"/>
              <a:buChar char="•"/>
            </a:pPr>
            <a:r>
              <a:rPr lang="en-US" sz="1200">
                <a:solidFill>
                  <a:srgbClr val="242441"/>
                </a:solidFill>
                <a:ea typeface="+mn-lt"/>
                <a:cs typeface="+mn-lt"/>
              </a:rPr>
              <a:t>Reduced Human Error</a:t>
            </a:r>
            <a:endParaRPr lang="en-US"/>
          </a:p>
          <a:p>
            <a:pPr marL="285750" indent="-285750">
              <a:buFont typeface="Arial"/>
              <a:buChar char="•"/>
            </a:pPr>
            <a:r>
              <a:rPr lang="en-US" sz="1200">
                <a:solidFill>
                  <a:srgbClr val="242441"/>
                </a:solidFill>
                <a:ea typeface="+mn-lt"/>
                <a:cs typeface="+mn-lt"/>
              </a:rPr>
              <a:t>Continuous Testing</a:t>
            </a:r>
            <a:endParaRPr lang="en-US"/>
          </a:p>
          <a:p>
            <a:pPr marL="285750" indent="-285750">
              <a:buFont typeface="Arial"/>
              <a:buChar char="•"/>
            </a:pPr>
            <a:r>
              <a:rPr lang="en-US" sz="1200">
                <a:solidFill>
                  <a:srgbClr val="242441"/>
                </a:solidFill>
                <a:ea typeface="+mn-lt"/>
                <a:cs typeface="+mn-lt"/>
              </a:rPr>
              <a:t>Cost-Effectiveness</a:t>
            </a:r>
            <a:endParaRPr lang="en-US"/>
          </a:p>
        </p:txBody>
      </p:sp>
      <p:sp>
        <p:nvSpPr>
          <p:cNvPr id="3" name="TextBox 2">
            <a:extLst>
              <a:ext uri="{FF2B5EF4-FFF2-40B4-BE49-F238E27FC236}">
                <a16:creationId xmlns:a16="http://schemas.microsoft.com/office/drawing/2014/main" id="{1A16A83A-158B-3D05-72FD-76FB1F2EAC7F}"/>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Didem Boran</a:t>
            </a:r>
            <a:endParaRPr lang="en-US"/>
          </a:p>
          <a:p>
            <a:r>
              <a:rPr lang="en-US" sz="1200">
                <a:solidFill>
                  <a:srgbClr val="232442"/>
                </a:solidFill>
                <a:latin typeface="Corbel"/>
                <a:cs typeface="Segoe UI"/>
              </a:rPr>
              <a:t>Specialist, Software Quality Assurance</a:t>
            </a:r>
            <a:endParaRPr lang="en-US" sz="1200">
              <a:latin typeface="Corbel"/>
              <a:cs typeface="Segoe UI"/>
            </a:endParaRPr>
          </a:p>
        </p:txBody>
      </p:sp>
    </p:spTree>
    <p:extLst>
      <p:ext uri="{BB962C8B-B14F-4D97-AF65-F5344CB8AC3E}">
        <p14:creationId xmlns:p14="http://schemas.microsoft.com/office/powerpoint/2010/main" val="3480014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21">
            <a:extLst>
              <a:ext uri="{FF2B5EF4-FFF2-40B4-BE49-F238E27FC236}">
                <a16:creationId xmlns:a16="http://schemas.microsoft.com/office/drawing/2014/main" id="{76E11112-147F-F94A-8D61-2937D6C8DEA9}"/>
              </a:ext>
            </a:extLst>
          </p:cNvPr>
          <p:cNvSpPr txBox="1"/>
          <p:nvPr/>
        </p:nvSpPr>
        <p:spPr>
          <a:xfrm>
            <a:off x="1626278" y="1556224"/>
            <a:ext cx="1761174" cy="292396"/>
          </a:xfrm>
          <a:prstGeom prst="rect">
            <a:avLst/>
          </a:prstGeom>
          <a:solidFill>
            <a:srgbClr val="242441">
              <a:alpha val="9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ea typeface="+mn-lt"/>
                <a:cs typeface="+mn-lt"/>
              </a:rPr>
              <a:t>Shift</a:t>
            </a:r>
            <a:r>
              <a:rPr lang="id-ID" sz="1000" b="1">
                <a:solidFill>
                  <a:srgbClr val="FFFFFF"/>
                </a:solidFill>
                <a:ea typeface="+mn-lt"/>
                <a:cs typeface="+mn-lt"/>
              </a:rPr>
              <a:t> </a:t>
            </a:r>
            <a:r>
              <a:rPr lang="id-ID" sz="1000" b="1" err="1">
                <a:solidFill>
                  <a:srgbClr val="FFFFFF"/>
                </a:solidFill>
                <a:ea typeface="+mn-lt"/>
                <a:cs typeface="+mn-lt"/>
              </a:rPr>
              <a:t>Jira</a:t>
            </a:r>
            <a:endParaRPr lang="id-ID" sz="1000" b="1" err="1">
              <a:solidFill>
                <a:srgbClr val="FFFFFF"/>
              </a:solidFill>
              <a:cs typeface="Calibri"/>
            </a:endParaRPr>
          </a:p>
        </p:txBody>
      </p:sp>
      <p:sp>
        <p:nvSpPr>
          <p:cNvPr id="63" name="TextBox 122">
            <a:extLst>
              <a:ext uri="{FF2B5EF4-FFF2-40B4-BE49-F238E27FC236}">
                <a16:creationId xmlns:a16="http://schemas.microsoft.com/office/drawing/2014/main" id="{186FE29E-861F-9B4D-8CE7-6CE3FF45A660}"/>
              </a:ext>
            </a:extLst>
          </p:cNvPr>
          <p:cNvSpPr txBox="1"/>
          <p:nvPr/>
        </p:nvSpPr>
        <p:spPr>
          <a:xfrm>
            <a:off x="2506088" y="2084145"/>
            <a:ext cx="1761173" cy="292396"/>
          </a:xfrm>
          <a:prstGeom prst="rect">
            <a:avLst/>
          </a:prstGeom>
          <a:solidFill>
            <a:srgbClr val="242441">
              <a:alpha val="8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latin typeface="Calibri"/>
                <a:cs typeface="Calibri"/>
              </a:rPr>
              <a:t>IntelliJ</a:t>
            </a:r>
            <a:r>
              <a:rPr lang="id-ID" sz="1000" b="1">
                <a:solidFill>
                  <a:srgbClr val="FFFFFF"/>
                </a:solidFill>
                <a:latin typeface="Calibri"/>
                <a:cs typeface="Calibri"/>
              </a:rPr>
              <a:t> IDEA</a:t>
            </a:r>
          </a:p>
        </p:txBody>
      </p:sp>
      <p:sp>
        <p:nvSpPr>
          <p:cNvPr id="64" name="TextBox 123">
            <a:extLst>
              <a:ext uri="{FF2B5EF4-FFF2-40B4-BE49-F238E27FC236}">
                <a16:creationId xmlns:a16="http://schemas.microsoft.com/office/drawing/2014/main" id="{A5B5D502-E634-C64C-9642-175CD90D141F}"/>
              </a:ext>
            </a:extLst>
          </p:cNvPr>
          <p:cNvSpPr txBox="1"/>
          <p:nvPr/>
        </p:nvSpPr>
        <p:spPr>
          <a:xfrm>
            <a:off x="3250542" y="2636438"/>
            <a:ext cx="1761173" cy="292396"/>
          </a:xfrm>
          <a:prstGeom prst="rect">
            <a:avLst/>
          </a:prstGeom>
          <a:solidFill>
            <a:srgbClr val="242441">
              <a:alpha val="7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latin typeface="Calibri"/>
                <a:cs typeface="Calibri"/>
              </a:rPr>
              <a:t>Podman</a:t>
            </a:r>
            <a:endParaRPr lang="id-ID" sz="1000" b="1" err="1">
              <a:solidFill>
                <a:srgbClr val="FFFFFF"/>
              </a:solidFill>
              <a:cs typeface="Calibri"/>
            </a:endParaRPr>
          </a:p>
        </p:txBody>
      </p:sp>
      <p:sp>
        <p:nvSpPr>
          <p:cNvPr id="66" name="TextBox 125">
            <a:extLst>
              <a:ext uri="{FF2B5EF4-FFF2-40B4-BE49-F238E27FC236}">
                <a16:creationId xmlns:a16="http://schemas.microsoft.com/office/drawing/2014/main" id="{F282CFFB-827E-3747-A916-F675E8E1E8AA}"/>
              </a:ext>
            </a:extLst>
          </p:cNvPr>
          <p:cNvSpPr txBox="1"/>
          <p:nvPr/>
        </p:nvSpPr>
        <p:spPr>
          <a:xfrm>
            <a:off x="746469" y="1026762"/>
            <a:ext cx="1761174" cy="292396"/>
          </a:xfrm>
          <a:prstGeom prst="rect">
            <a:avLst/>
          </a:prstGeom>
          <a:solidFill>
            <a:srgbClr val="242441"/>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rgbClr val="FFFFFF"/>
                </a:solidFill>
                <a:latin typeface="Corbel"/>
                <a:cs typeface="Lato Regular"/>
              </a:rPr>
              <a:t>Excel</a:t>
            </a:r>
          </a:p>
        </p:txBody>
      </p:sp>
      <p:sp>
        <p:nvSpPr>
          <p:cNvPr id="10" name="Subtitle 2">
            <a:extLst>
              <a:ext uri="{FF2B5EF4-FFF2-40B4-BE49-F238E27FC236}">
                <a16:creationId xmlns:a16="http://schemas.microsoft.com/office/drawing/2014/main" id="{0D0F82DF-E63A-A275-5659-AE1D7718C9E8}"/>
              </a:ext>
            </a:extLst>
          </p:cNvPr>
          <p:cNvSpPr txBox="1">
            <a:spLocks/>
          </p:cNvSpPr>
          <p:nvPr/>
        </p:nvSpPr>
        <p:spPr>
          <a:xfrm>
            <a:off x="617885" y="246655"/>
            <a:ext cx="5533248" cy="597747"/>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ea typeface="Helvetica Neue Medium" panose="02000503000000020004" pitchFamily="2" charset="0"/>
                <a:cs typeface="Helvetica Neue Medium" panose="02000503000000020004" pitchFamily="2" charset="0"/>
              </a:rPr>
              <a:t>Project Tools</a:t>
            </a:r>
            <a:endParaRPr lang="en-US" sz="3000">
              <a:solidFill>
                <a:srgbClr val="232442"/>
              </a:solidFill>
              <a:latin typeface="Corbel"/>
              <a:ea typeface="Helvetica Neue Medium" panose="02000503000000020004" pitchFamily="2" charset="0"/>
              <a:cs typeface="Helvetica Neue Medium" panose="02000503000000020004" pitchFamily="2" charset="0"/>
            </a:endParaRPr>
          </a:p>
        </p:txBody>
      </p:sp>
      <p:sp>
        <p:nvSpPr>
          <p:cNvPr id="13" name="Rectangle 12">
            <a:extLst>
              <a:ext uri="{FF2B5EF4-FFF2-40B4-BE49-F238E27FC236}">
                <a16:creationId xmlns:a16="http://schemas.microsoft.com/office/drawing/2014/main" id="{C4C2F67B-2089-D80D-E750-F4562F8134D3}"/>
              </a:ext>
            </a:extLst>
          </p:cNvPr>
          <p:cNvSpPr/>
          <p:nvPr/>
        </p:nvSpPr>
        <p:spPr>
          <a:xfrm flipH="1">
            <a:off x="486309" y="342794"/>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close-up of a face&#10;&#10;Description automatically generated">
            <a:extLst>
              <a:ext uri="{FF2B5EF4-FFF2-40B4-BE49-F238E27FC236}">
                <a16:creationId xmlns:a16="http://schemas.microsoft.com/office/drawing/2014/main" id="{D900AEA0-9C26-C140-13DA-0986215D5CDD}"/>
              </a:ext>
            </a:extLst>
          </p:cNvPr>
          <p:cNvPicPr>
            <a:picLocks noChangeAspect="1"/>
          </p:cNvPicPr>
          <p:nvPr/>
        </p:nvPicPr>
        <p:blipFill>
          <a:blip r:embed="rId2"/>
          <a:stretch>
            <a:fillRect/>
          </a:stretch>
        </p:blipFill>
        <p:spPr>
          <a:xfrm>
            <a:off x="7296743" y="-2129"/>
            <a:ext cx="3238787" cy="5143500"/>
          </a:xfrm>
          <a:prstGeom prst="rect">
            <a:avLst/>
          </a:prstGeom>
        </p:spPr>
      </p:pic>
      <p:sp>
        <p:nvSpPr>
          <p:cNvPr id="14" name="TextBox 124">
            <a:extLst>
              <a:ext uri="{FF2B5EF4-FFF2-40B4-BE49-F238E27FC236}">
                <a16:creationId xmlns:a16="http://schemas.microsoft.com/office/drawing/2014/main" id="{C4FF1662-5F63-F26E-0123-FFD46B87E719}"/>
              </a:ext>
            </a:extLst>
          </p:cNvPr>
          <p:cNvSpPr txBox="1"/>
          <p:nvPr/>
        </p:nvSpPr>
        <p:spPr>
          <a:xfrm>
            <a:off x="4917710" y="3768538"/>
            <a:ext cx="1761173" cy="292396"/>
          </a:xfrm>
          <a:prstGeom prst="rect">
            <a:avLst/>
          </a:prstGeom>
          <a:solidFill>
            <a:srgbClr val="242441">
              <a:alpha val="6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chemeClr val="bg1"/>
                </a:solidFill>
                <a:latin typeface="Calibri"/>
                <a:ea typeface="+mn-lt"/>
                <a:cs typeface="+mn-lt"/>
              </a:rPr>
              <a:t>Selenium</a:t>
            </a:r>
            <a:endParaRPr lang="en-US"/>
          </a:p>
        </p:txBody>
      </p:sp>
      <p:sp>
        <p:nvSpPr>
          <p:cNvPr id="5" name="TextBox 4">
            <a:extLst>
              <a:ext uri="{FF2B5EF4-FFF2-40B4-BE49-F238E27FC236}">
                <a16:creationId xmlns:a16="http://schemas.microsoft.com/office/drawing/2014/main" id="{2E58A201-C62B-71D7-8231-E343AF26B85D}"/>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Didem Boran</a:t>
            </a:r>
          </a:p>
          <a:p>
            <a:r>
              <a:rPr lang="en-US" sz="1200">
                <a:solidFill>
                  <a:srgbClr val="232442"/>
                </a:solidFill>
                <a:latin typeface="Corbel"/>
                <a:cs typeface="Segoe UI"/>
              </a:rPr>
              <a:t>Specialist, Software Quality Assurance</a:t>
            </a:r>
            <a:endParaRPr lang="en-US" sz="1200">
              <a:latin typeface="Corbel"/>
              <a:cs typeface="Segoe UI"/>
            </a:endParaRPr>
          </a:p>
        </p:txBody>
      </p:sp>
      <p:sp>
        <p:nvSpPr>
          <p:cNvPr id="2" name="TextBox 123">
            <a:extLst>
              <a:ext uri="{FF2B5EF4-FFF2-40B4-BE49-F238E27FC236}">
                <a16:creationId xmlns:a16="http://schemas.microsoft.com/office/drawing/2014/main" id="{8535B9F8-95E7-1D27-5D26-12129DB94FA3}"/>
              </a:ext>
            </a:extLst>
          </p:cNvPr>
          <p:cNvSpPr txBox="1"/>
          <p:nvPr/>
        </p:nvSpPr>
        <p:spPr>
          <a:xfrm>
            <a:off x="4037901" y="3211477"/>
            <a:ext cx="1761173" cy="292396"/>
          </a:xfrm>
          <a:prstGeom prst="rect">
            <a:avLst/>
          </a:prstGeom>
          <a:solidFill>
            <a:srgbClr val="242441">
              <a:alpha val="7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err="1">
                <a:solidFill>
                  <a:srgbClr val="FFFFFF"/>
                </a:solidFill>
                <a:latin typeface="Calibri"/>
                <a:cs typeface="Calibri"/>
              </a:rPr>
              <a:t>Postman</a:t>
            </a:r>
            <a:endParaRPr lang="id-ID" sz="1000" b="1" err="1">
              <a:solidFill>
                <a:srgbClr val="FFFFFF"/>
              </a:solidFill>
              <a:cs typeface="Calibri"/>
            </a:endParaRPr>
          </a:p>
        </p:txBody>
      </p:sp>
      <p:sp>
        <p:nvSpPr>
          <p:cNvPr id="3" name="TextBox 124">
            <a:extLst>
              <a:ext uri="{FF2B5EF4-FFF2-40B4-BE49-F238E27FC236}">
                <a16:creationId xmlns:a16="http://schemas.microsoft.com/office/drawing/2014/main" id="{8B51CCD9-9B1A-F15C-8D46-4C27F1269810}"/>
              </a:ext>
            </a:extLst>
          </p:cNvPr>
          <p:cNvSpPr txBox="1"/>
          <p:nvPr/>
        </p:nvSpPr>
        <p:spPr>
          <a:xfrm>
            <a:off x="5800172" y="4314823"/>
            <a:ext cx="1761173" cy="292396"/>
          </a:xfrm>
          <a:prstGeom prst="rect">
            <a:avLst/>
          </a:prstGeom>
          <a:solidFill>
            <a:srgbClr val="242441">
              <a:alpha val="60000"/>
            </a:srgbClr>
          </a:solidFill>
        </p:spPr>
        <p:txBody>
          <a:bodyPr wrap="square" lIns="137168" tIns="68584" rIns="137168" bIns="68584"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d-ID" sz="1000" b="1">
                <a:solidFill>
                  <a:schemeClr val="bg1"/>
                </a:solidFill>
                <a:latin typeface="Calibri"/>
                <a:ea typeface="+mn-lt"/>
                <a:cs typeface="+mn-lt"/>
                <a:hlinkClick r:id="rId3">
                  <a:extLst>
                    <a:ext uri="{A12FA001-AC4F-418D-AE19-62706E023703}">
                      <ahyp:hlinkClr xmlns:ahyp="http://schemas.microsoft.com/office/drawing/2018/hyperlinkcolor" val="tx"/>
                    </a:ext>
                  </a:extLst>
                </a:hlinkClick>
              </a:rPr>
              <a:t>Github</a:t>
            </a:r>
            <a:endParaRPr lang="en-US" err="1"/>
          </a:p>
        </p:txBody>
      </p:sp>
    </p:spTree>
    <p:extLst>
      <p:ext uri="{BB962C8B-B14F-4D97-AF65-F5344CB8AC3E}">
        <p14:creationId xmlns:p14="http://schemas.microsoft.com/office/powerpoint/2010/main" val="3568336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27">
            <a:extLst>
              <a:ext uri="{FF2B5EF4-FFF2-40B4-BE49-F238E27FC236}">
                <a16:creationId xmlns:a16="http://schemas.microsoft.com/office/drawing/2014/main" id="{F4E48FBE-8C6B-A464-7818-7929FDAC513A}"/>
              </a:ext>
            </a:extLst>
          </p:cNvPr>
          <p:cNvSpPr>
            <a:spLocks/>
          </p:cNvSpPr>
          <p:nvPr/>
        </p:nvSpPr>
        <p:spPr bwMode="auto">
          <a:xfrm>
            <a:off x="487510" y="2015171"/>
            <a:ext cx="1799675" cy="1108293"/>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p:spPr>
        <p:txBody>
          <a:bodyPr vert="horz" lIns="91440" tIns="45720" rIns="91440" bIns="45720" numCol="1" rtlCol="0" anchor="t" anchorCtr="0" compatLnSpc="1">
            <a:prstTxWarp prst="textNoShape">
              <a:avLst/>
            </a:prstTxWarp>
            <a:normAutofit/>
          </a:bodyPr>
          <a:lstStyle/>
          <a:p>
            <a:pPr defTabSz="914400">
              <a:lnSpc>
                <a:spcPct val="90000"/>
              </a:lnSpc>
              <a:spcBef>
                <a:spcPct val="0"/>
              </a:spcBef>
              <a:spcAft>
                <a:spcPts val="600"/>
              </a:spcAft>
            </a:pPr>
            <a:r>
              <a:rPr lang="en-US" sz="3000">
                <a:solidFill>
                  <a:srgbClr val="FFFFFF"/>
                </a:solidFill>
                <a:latin typeface="+mj-lt"/>
                <a:ea typeface="+mj-ea"/>
                <a:cs typeface="+mj-cs"/>
              </a:rPr>
              <a:t>What is API?</a:t>
            </a:r>
            <a:endParaRPr lang="en-US" sz="3000" kern="1200">
              <a:solidFill>
                <a:srgbClr val="FFFFFF"/>
              </a:solidFill>
              <a:latin typeface="+mj-lt"/>
              <a:ea typeface="+mj-ea"/>
              <a:cs typeface="Calibri"/>
            </a:endParaRPr>
          </a:p>
        </p:txBody>
      </p:sp>
      <p:pic>
        <p:nvPicPr>
          <p:cNvPr id="2" name="Picture 1" descr="A cartoon character holding a tray&#10;&#10;Description automatically generated">
            <a:extLst>
              <a:ext uri="{FF2B5EF4-FFF2-40B4-BE49-F238E27FC236}">
                <a16:creationId xmlns:a16="http://schemas.microsoft.com/office/drawing/2014/main" id="{E0F42666-14E1-9D3A-C862-926A1BF3FEDB}"/>
              </a:ext>
            </a:extLst>
          </p:cNvPr>
          <p:cNvPicPr>
            <a:picLocks noChangeAspect="1"/>
          </p:cNvPicPr>
          <p:nvPr/>
        </p:nvPicPr>
        <p:blipFill>
          <a:blip r:embed="rId2"/>
          <a:srcRect t="-93" r="1393" b="10882"/>
          <a:stretch/>
        </p:blipFill>
        <p:spPr>
          <a:xfrm>
            <a:off x="3457343" y="242135"/>
            <a:ext cx="4790077" cy="2090340"/>
          </a:xfrm>
          <a:prstGeom prst="rect">
            <a:avLst/>
          </a:prstGeom>
        </p:spPr>
      </p:pic>
      <p:pic>
        <p:nvPicPr>
          <p:cNvPr id="3" name="Picture 2" descr="A colorful cubes stacked on top of each other&#10;&#10;Description automatically generated">
            <a:extLst>
              <a:ext uri="{FF2B5EF4-FFF2-40B4-BE49-F238E27FC236}">
                <a16:creationId xmlns:a16="http://schemas.microsoft.com/office/drawing/2014/main" id="{257511D7-3088-1410-7A2F-9408D752F3E2}"/>
              </a:ext>
            </a:extLst>
          </p:cNvPr>
          <p:cNvPicPr>
            <a:picLocks noChangeAspect="1"/>
          </p:cNvPicPr>
          <p:nvPr/>
        </p:nvPicPr>
        <p:blipFill>
          <a:blip r:embed="rId3"/>
          <a:stretch>
            <a:fillRect/>
          </a:stretch>
        </p:blipFill>
        <p:spPr>
          <a:xfrm>
            <a:off x="6002505" y="2568125"/>
            <a:ext cx="2619375" cy="2362200"/>
          </a:xfrm>
          <a:prstGeom prst="rect">
            <a:avLst/>
          </a:prstGeom>
        </p:spPr>
      </p:pic>
      <p:sp>
        <p:nvSpPr>
          <p:cNvPr id="6" name="TextBox 5">
            <a:extLst>
              <a:ext uri="{FF2B5EF4-FFF2-40B4-BE49-F238E27FC236}">
                <a16:creationId xmlns:a16="http://schemas.microsoft.com/office/drawing/2014/main" id="{09404512-59D7-AD5A-B0C6-F89CAEB23F2C}"/>
              </a:ext>
            </a:extLst>
          </p:cNvPr>
          <p:cNvSpPr txBox="1"/>
          <p:nvPr/>
        </p:nvSpPr>
        <p:spPr>
          <a:xfrm>
            <a:off x="3592961" y="2757609"/>
            <a:ext cx="19678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HTTP METHODS</a:t>
            </a:r>
          </a:p>
          <a:p>
            <a:endParaRPr lang="en-US">
              <a:cs typeface="Calibri"/>
            </a:endParaRPr>
          </a:p>
          <a:p>
            <a:pPr marL="742950" lvl="1" indent="-285750">
              <a:buFont typeface="Courier New"/>
              <a:buChar char="o"/>
            </a:pPr>
            <a:r>
              <a:rPr lang="en-US">
                <a:cs typeface="Calibri"/>
              </a:rPr>
              <a:t>GET</a:t>
            </a:r>
          </a:p>
          <a:p>
            <a:pPr marL="742950" lvl="1" indent="-285750">
              <a:buFont typeface="Courier New"/>
              <a:buChar char="o"/>
            </a:pPr>
            <a:r>
              <a:rPr lang="en-US">
                <a:cs typeface="Calibri"/>
              </a:rPr>
              <a:t>POST</a:t>
            </a:r>
          </a:p>
          <a:p>
            <a:pPr marL="742950" lvl="1" indent="-285750">
              <a:buFont typeface="Courier New"/>
              <a:buChar char="o"/>
            </a:pPr>
            <a:r>
              <a:rPr lang="en-US">
                <a:cs typeface="Calibri"/>
              </a:rPr>
              <a:t>PUT</a:t>
            </a:r>
          </a:p>
          <a:p>
            <a:pPr marL="742950" lvl="1" indent="-285750">
              <a:buFont typeface="Courier New"/>
              <a:buChar char="o"/>
            </a:pPr>
            <a:r>
              <a:rPr lang="en-US">
                <a:cs typeface="Calibri"/>
              </a:rPr>
              <a:t>DELETE</a:t>
            </a:r>
          </a:p>
        </p:txBody>
      </p:sp>
      <p:sp>
        <p:nvSpPr>
          <p:cNvPr id="7" name="TextBox 6">
            <a:extLst>
              <a:ext uri="{FF2B5EF4-FFF2-40B4-BE49-F238E27FC236}">
                <a16:creationId xmlns:a16="http://schemas.microsoft.com/office/drawing/2014/main" id="{1D7B89F2-599C-8E91-959D-D553ED505157}"/>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Corbel"/>
                <a:cs typeface="Segoe UI"/>
              </a:rPr>
              <a:t>Didem Boran</a:t>
            </a:r>
          </a:p>
          <a:p>
            <a:r>
              <a:rPr lang="en-US" sz="1200">
                <a:solidFill>
                  <a:schemeClr val="bg1"/>
                </a:solidFill>
                <a:latin typeface="Corbel"/>
                <a:cs typeface="Segoe UI"/>
              </a:rPr>
              <a:t>Specialist, Software Quality Assurance</a:t>
            </a:r>
          </a:p>
        </p:txBody>
      </p:sp>
    </p:spTree>
    <p:extLst>
      <p:ext uri="{BB962C8B-B14F-4D97-AF65-F5344CB8AC3E}">
        <p14:creationId xmlns:p14="http://schemas.microsoft.com/office/powerpoint/2010/main" val="2212929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22F7141-E48C-BD02-4A4E-2A94016D7E44}"/>
              </a:ext>
            </a:extLst>
          </p:cNvPr>
          <p:cNvSpPr txBox="1"/>
          <p:nvPr/>
        </p:nvSpPr>
        <p:spPr>
          <a:xfrm>
            <a:off x="2079443" y="260701"/>
            <a:ext cx="3465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lumMod val="76000"/>
                  </a:schemeClr>
                </a:solidFill>
                <a:hlinkClick r:id="rId2">
                  <a:extLst>
                    <a:ext uri="{A12FA001-AC4F-418D-AE19-62706E023703}">
                      <ahyp:hlinkClr xmlns:ahyp="http://schemas.microsoft.com/office/drawing/2018/hyperlinkcolor" val="tx"/>
                    </a:ext>
                  </a:extLst>
                </a:hlinkClick>
              </a:rPr>
              <a:t>Test scenarios for CRM project.xlsx</a:t>
            </a:r>
            <a:endParaRPr lang="en-US">
              <a:solidFill>
                <a:schemeClr val="accent1">
                  <a:lumMod val="76000"/>
                </a:schemeClr>
              </a:solidFill>
              <a:cs typeface="Calibri"/>
              <a:hlinkClick r:id="rId2">
                <a:extLst>
                  <a:ext uri="{A12FA001-AC4F-418D-AE19-62706E023703}">
                    <ahyp:hlinkClr xmlns:ahyp="http://schemas.microsoft.com/office/drawing/2018/hyperlinkcolor" val="tx"/>
                  </a:ext>
                </a:extLst>
              </a:hlinkClick>
            </a:endParaRPr>
          </a:p>
        </p:txBody>
      </p:sp>
      <p:sp>
        <p:nvSpPr>
          <p:cNvPr id="5" name="Freeform 27">
            <a:extLst>
              <a:ext uri="{FF2B5EF4-FFF2-40B4-BE49-F238E27FC236}">
                <a16:creationId xmlns:a16="http://schemas.microsoft.com/office/drawing/2014/main" id="{F4E48FBE-8C6B-A464-7818-7929FDAC513A}"/>
              </a:ext>
            </a:extLst>
          </p:cNvPr>
          <p:cNvSpPr>
            <a:spLocks/>
          </p:cNvSpPr>
          <p:nvPr/>
        </p:nvSpPr>
        <p:spPr bwMode="auto">
          <a:xfrm>
            <a:off x="214215" y="247761"/>
            <a:ext cx="1864326" cy="377933"/>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a:solidFill>
            <a:srgbClr val="222442"/>
          </a:solidFill>
          <a:ln w="9525">
            <a:noFill/>
            <a:round/>
            <a:headEnd/>
            <a:tailEnd/>
          </a:ln>
        </p:spPr>
        <p:txBody>
          <a:bodyPr vert="horz" wrap="square" lIns="91440" tIns="45720" rIns="91440" bIns="45720" numCol="1" anchor="ctr" anchorCtr="0" compatLnSpc="1">
            <a:prstTxWarp prst="textNoShape">
              <a:avLst/>
            </a:prstTxWarp>
          </a:bodyPr>
          <a:lstStyle/>
          <a:p>
            <a:r>
              <a:rPr lang="en-US">
                <a:solidFill>
                  <a:schemeClr val="bg1"/>
                </a:solidFill>
                <a:latin typeface="Corbel"/>
                <a:ea typeface="Helvetica Neue" panose="02000503000000020004" pitchFamily="2" charset="0"/>
                <a:cs typeface="Helvetica Neue" panose="02000503000000020004" pitchFamily="2" charset="0"/>
              </a:rPr>
              <a:t>Manuel Testing</a:t>
            </a:r>
            <a:endParaRPr lang="en-US">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245A15D1-F322-8AB0-2B91-DA93C0B7BF6C}"/>
              </a:ext>
            </a:extLst>
          </p:cNvPr>
          <p:cNvSpPr txBox="1"/>
          <p:nvPr/>
        </p:nvSpPr>
        <p:spPr>
          <a:xfrm>
            <a:off x="1504" y="468411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Dilara </a:t>
            </a:r>
            <a:r>
              <a:rPr lang="en-US" sz="1200" err="1">
                <a:solidFill>
                  <a:srgbClr val="232442"/>
                </a:solidFill>
                <a:latin typeface="Corbel"/>
                <a:cs typeface="Segoe UI"/>
              </a:rPr>
              <a:t>Gebeş</a:t>
            </a:r>
          </a:p>
          <a:p>
            <a:r>
              <a:rPr lang="en-US" sz="1200">
                <a:solidFill>
                  <a:srgbClr val="232442"/>
                </a:solidFill>
                <a:latin typeface="Corbel"/>
                <a:cs typeface="Segoe UI"/>
              </a:rPr>
              <a:t>Specialist, Software Quality Assurance</a:t>
            </a:r>
            <a:endParaRPr lang="en-US" sz="1200">
              <a:latin typeface="Corbel"/>
              <a:cs typeface="Segoe UI"/>
            </a:endParaRPr>
          </a:p>
        </p:txBody>
      </p:sp>
      <p:pic>
        <p:nvPicPr>
          <p:cNvPr id="17" name="Picture 16" descr="A screenshot of a computer&#10;&#10;Description automatically generated">
            <a:extLst>
              <a:ext uri="{FF2B5EF4-FFF2-40B4-BE49-F238E27FC236}">
                <a16:creationId xmlns:a16="http://schemas.microsoft.com/office/drawing/2014/main" id="{193F154B-9434-5964-F1B1-DF82095175E3}"/>
              </a:ext>
            </a:extLst>
          </p:cNvPr>
          <p:cNvPicPr>
            <a:picLocks noChangeAspect="1"/>
          </p:cNvPicPr>
          <p:nvPr/>
        </p:nvPicPr>
        <p:blipFill>
          <a:blip r:embed="rId3"/>
          <a:stretch>
            <a:fillRect/>
          </a:stretch>
        </p:blipFill>
        <p:spPr>
          <a:xfrm>
            <a:off x="174274" y="789709"/>
            <a:ext cx="4566351" cy="308610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0A96EA24-37C6-E9C3-1231-F58A62C183FC}"/>
              </a:ext>
            </a:extLst>
          </p:cNvPr>
          <p:cNvPicPr>
            <a:picLocks noChangeAspect="1"/>
          </p:cNvPicPr>
          <p:nvPr/>
        </p:nvPicPr>
        <p:blipFill>
          <a:blip r:embed="rId4"/>
          <a:stretch>
            <a:fillRect/>
          </a:stretch>
        </p:blipFill>
        <p:spPr>
          <a:xfrm>
            <a:off x="1533751" y="2211533"/>
            <a:ext cx="3791643" cy="2670464"/>
          </a:xfrm>
          <a:prstGeom prst="rect">
            <a:avLst/>
          </a:prstGeom>
        </p:spPr>
      </p:pic>
      <p:pic>
        <p:nvPicPr>
          <p:cNvPr id="19" name="Picture 18" descr="A screenshot of a search results page&#10;&#10;Description automatically generated">
            <a:extLst>
              <a:ext uri="{FF2B5EF4-FFF2-40B4-BE49-F238E27FC236}">
                <a16:creationId xmlns:a16="http://schemas.microsoft.com/office/drawing/2014/main" id="{B8C2E2C9-4305-B46D-47E7-87E6C86F98DF}"/>
              </a:ext>
            </a:extLst>
          </p:cNvPr>
          <p:cNvPicPr>
            <a:picLocks noChangeAspect="1"/>
          </p:cNvPicPr>
          <p:nvPr/>
        </p:nvPicPr>
        <p:blipFill>
          <a:blip r:embed="rId5"/>
          <a:stretch>
            <a:fillRect/>
          </a:stretch>
        </p:blipFill>
        <p:spPr>
          <a:xfrm>
            <a:off x="3953102" y="619991"/>
            <a:ext cx="5081155" cy="2332201"/>
          </a:xfrm>
          <a:prstGeom prst="rect">
            <a:avLst/>
          </a:prstGeom>
        </p:spPr>
      </p:pic>
    </p:spTree>
    <p:extLst>
      <p:ext uri="{BB962C8B-B14F-4D97-AF65-F5344CB8AC3E}">
        <p14:creationId xmlns:p14="http://schemas.microsoft.com/office/powerpoint/2010/main" val="165200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27">
            <a:extLst>
              <a:ext uri="{FF2B5EF4-FFF2-40B4-BE49-F238E27FC236}">
                <a16:creationId xmlns:a16="http://schemas.microsoft.com/office/drawing/2014/main" id="{F4E48FBE-8C6B-A464-7818-7929FDAC513A}"/>
              </a:ext>
            </a:extLst>
          </p:cNvPr>
          <p:cNvSpPr>
            <a:spLocks/>
          </p:cNvSpPr>
          <p:nvPr/>
        </p:nvSpPr>
        <p:spPr bwMode="auto">
          <a:xfrm>
            <a:off x="495030" y="2075329"/>
            <a:ext cx="2160621" cy="2303930"/>
          </a:xfrm>
          <a:custGeom>
            <a:avLst/>
            <a:gdLst/>
            <a:ahLst/>
            <a:cxnLst>
              <a:cxn ang="0">
                <a:pos x="356" y="0"/>
              </a:cxn>
              <a:cxn ang="0">
                <a:pos x="0" y="0"/>
              </a:cxn>
              <a:cxn ang="0">
                <a:pos x="0" y="220"/>
              </a:cxn>
              <a:cxn ang="0">
                <a:pos x="356" y="220"/>
              </a:cxn>
              <a:cxn ang="0">
                <a:pos x="418" y="110"/>
              </a:cxn>
              <a:cxn ang="0">
                <a:pos x="356" y="0"/>
              </a:cxn>
            </a:cxnLst>
            <a:rect l="0" t="0" r="r" b="b"/>
            <a:pathLst>
              <a:path w="418" h="220">
                <a:moveTo>
                  <a:pt x="356" y="0"/>
                </a:moveTo>
                <a:lnTo>
                  <a:pt x="0" y="0"/>
                </a:lnTo>
                <a:lnTo>
                  <a:pt x="0" y="220"/>
                </a:lnTo>
                <a:lnTo>
                  <a:pt x="356" y="220"/>
                </a:lnTo>
                <a:lnTo>
                  <a:pt x="418" y="110"/>
                </a:lnTo>
                <a:lnTo>
                  <a:pt x="356" y="0"/>
                </a:lnTo>
                <a:close/>
              </a:path>
            </a:pathLst>
          </a:custGeom>
        </p:spPr>
        <p:txBody>
          <a:bodyPr vert="horz" lIns="91440" tIns="45720" rIns="91440" bIns="45720" numCol="1" rtlCol="0" anchor="t" anchorCtr="0" compatLnSpc="1">
            <a:prstTxWarp prst="textNoShape">
              <a:avLst/>
            </a:prstTxWarp>
            <a:normAutofit/>
          </a:bodyPr>
          <a:lstStyle/>
          <a:p>
            <a:pPr defTabSz="914400">
              <a:lnSpc>
                <a:spcPct val="90000"/>
              </a:lnSpc>
              <a:spcBef>
                <a:spcPct val="0"/>
              </a:spcBef>
              <a:spcAft>
                <a:spcPts val="600"/>
              </a:spcAft>
            </a:pPr>
            <a:r>
              <a:rPr lang="en-US" sz="3000" kern="1200">
                <a:solidFill>
                  <a:srgbClr val="FFFFFF"/>
                </a:solidFill>
                <a:latin typeface="+mj-lt"/>
                <a:ea typeface="+mj-ea"/>
                <a:cs typeface="+mj-cs"/>
              </a:rPr>
              <a:t>Automation Testing</a:t>
            </a:r>
          </a:p>
        </p:txBody>
      </p:sp>
      <p:sp>
        <p:nvSpPr>
          <p:cNvPr id="3" name="TextBox 2">
            <a:extLst>
              <a:ext uri="{FF2B5EF4-FFF2-40B4-BE49-F238E27FC236}">
                <a16:creationId xmlns:a16="http://schemas.microsoft.com/office/drawing/2014/main" id="{5AD6F477-34E8-8C73-70E9-D04A9040AB9A}"/>
              </a:ext>
            </a:extLst>
          </p:cNvPr>
          <p:cNvSpPr txBox="1"/>
          <p:nvPr/>
        </p:nvSpPr>
        <p:spPr>
          <a:xfrm>
            <a:off x="1017706" y="1511700"/>
            <a:ext cx="126623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solidFill>
                  <a:schemeClr val="bg1"/>
                </a:solidFill>
                <a:cs typeface="Calibri"/>
              </a:rPr>
              <a:t>Selenium</a:t>
            </a:r>
            <a:endParaRPr lang="en-US">
              <a:solidFill>
                <a:schemeClr val="bg1"/>
              </a:solidFill>
            </a:endParaRPr>
          </a:p>
        </p:txBody>
      </p:sp>
      <p:sp>
        <p:nvSpPr>
          <p:cNvPr id="8" name="TextBox 7">
            <a:extLst>
              <a:ext uri="{FF2B5EF4-FFF2-40B4-BE49-F238E27FC236}">
                <a16:creationId xmlns:a16="http://schemas.microsoft.com/office/drawing/2014/main" id="{910989EB-E672-3F94-084F-13454C6C6153}"/>
              </a:ext>
            </a:extLst>
          </p:cNvPr>
          <p:cNvSpPr txBox="1"/>
          <p:nvPr/>
        </p:nvSpPr>
        <p:spPr>
          <a:xfrm>
            <a:off x="3245519" y="1087355"/>
            <a:ext cx="53149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Is an open-source tool for automating web browsers, allowing developers and testers to simulate user interactions with web applications across different browsers.</a:t>
            </a:r>
          </a:p>
        </p:txBody>
      </p:sp>
      <p:pic>
        <p:nvPicPr>
          <p:cNvPr id="2" name="Picture 1" descr="A rectangular object with a black frame&#10;&#10;Description automatically generated">
            <a:extLst>
              <a:ext uri="{FF2B5EF4-FFF2-40B4-BE49-F238E27FC236}">
                <a16:creationId xmlns:a16="http://schemas.microsoft.com/office/drawing/2014/main" id="{05157FF0-B48E-327F-EABD-98DECA26ADD1}"/>
              </a:ext>
            </a:extLst>
          </p:cNvPr>
          <p:cNvPicPr>
            <a:picLocks noChangeAspect="1"/>
          </p:cNvPicPr>
          <p:nvPr/>
        </p:nvPicPr>
        <p:blipFill>
          <a:blip r:embed="rId2"/>
          <a:stretch>
            <a:fillRect/>
          </a:stretch>
        </p:blipFill>
        <p:spPr>
          <a:xfrm>
            <a:off x="2150645" y="4033119"/>
            <a:ext cx="6406815" cy="340828"/>
          </a:xfrm>
          <a:prstGeom prst="rect">
            <a:avLst/>
          </a:prstGeom>
        </p:spPr>
      </p:pic>
      <p:pic>
        <p:nvPicPr>
          <p:cNvPr id="4" name="Picture 3" descr="A green square with white letters and a check mark&#10;&#10;Description automatically generated">
            <a:extLst>
              <a:ext uri="{FF2B5EF4-FFF2-40B4-BE49-F238E27FC236}">
                <a16:creationId xmlns:a16="http://schemas.microsoft.com/office/drawing/2014/main" id="{90482BD7-3E33-5AF0-2ED2-A19F6A2C5285}"/>
              </a:ext>
            </a:extLst>
          </p:cNvPr>
          <p:cNvPicPr>
            <a:picLocks noChangeAspect="1"/>
          </p:cNvPicPr>
          <p:nvPr/>
        </p:nvPicPr>
        <p:blipFill>
          <a:blip r:embed="rId3"/>
          <a:stretch>
            <a:fillRect/>
          </a:stretch>
        </p:blipFill>
        <p:spPr>
          <a:xfrm>
            <a:off x="587040" y="1497680"/>
            <a:ext cx="412584" cy="365963"/>
          </a:xfrm>
          <a:prstGeom prst="rect">
            <a:avLst/>
          </a:prstGeom>
        </p:spPr>
      </p:pic>
      <p:pic>
        <p:nvPicPr>
          <p:cNvPr id="6" name="Picture 5">
            <a:extLst>
              <a:ext uri="{FF2B5EF4-FFF2-40B4-BE49-F238E27FC236}">
                <a16:creationId xmlns:a16="http://schemas.microsoft.com/office/drawing/2014/main" id="{94930E50-9135-30F7-8718-B80ABBE43243}"/>
              </a:ext>
            </a:extLst>
          </p:cNvPr>
          <p:cNvPicPr>
            <a:picLocks noChangeAspect="1"/>
          </p:cNvPicPr>
          <p:nvPr/>
        </p:nvPicPr>
        <p:blipFill>
          <a:blip r:embed="rId4"/>
          <a:stretch>
            <a:fillRect/>
          </a:stretch>
        </p:blipFill>
        <p:spPr>
          <a:xfrm>
            <a:off x="5309186" y="3368842"/>
            <a:ext cx="3248025" cy="285750"/>
          </a:xfrm>
          <a:prstGeom prst="rect">
            <a:avLst/>
          </a:prstGeom>
        </p:spPr>
      </p:pic>
      <p:sp>
        <p:nvSpPr>
          <p:cNvPr id="9" name="TextBox 8">
            <a:extLst>
              <a:ext uri="{FF2B5EF4-FFF2-40B4-BE49-F238E27FC236}">
                <a16:creationId xmlns:a16="http://schemas.microsoft.com/office/drawing/2014/main" id="{EB47A7FC-3EA8-6A06-0D0E-CED93A9B573A}"/>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Corbel"/>
                <a:cs typeface="Segoe UI"/>
              </a:rPr>
              <a:t>Miray Sönmez</a:t>
            </a:r>
          </a:p>
          <a:p>
            <a:r>
              <a:rPr lang="en-US" sz="1200">
                <a:solidFill>
                  <a:schemeClr val="bg1"/>
                </a:solidFill>
                <a:latin typeface="Corbel"/>
                <a:cs typeface="Segoe UI"/>
              </a:rPr>
              <a:t>Specialist, Software Quality Assurance</a:t>
            </a:r>
          </a:p>
        </p:txBody>
      </p:sp>
    </p:spTree>
    <p:extLst>
      <p:ext uri="{BB962C8B-B14F-4D97-AF65-F5344CB8AC3E}">
        <p14:creationId xmlns:p14="http://schemas.microsoft.com/office/powerpoint/2010/main" val="106318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7FE479-AC71-EFA7-5D9F-35197BD26F52}"/>
              </a:ext>
            </a:extLst>
          </p:cNvPr>
          <p:cNvSpPr/>
          <p:nvPr/>
        </p:nvSpPr>
        <p:spPr>
          <a:xfrm>
            <a:off x="502024" y="3838"/>
            <a:ext cx="2653552" cy="5151021"/>
          </a:xfrm>
          <a:prstGeom prst="rect">
            <a:avLst/>
          </a:prstGeom>
          <a:solidFill>
            <a:srgbClr val="242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
        <p:nvSpPr>
          <p:cNvPr id="16" name="TextBox 15">
            <a:extLst>
              <a:ext uri="{FF2B5EF4-FFF2-40B4-BE49-F238E27FC236}">
                <a16:creationId xmlns:a16="http://schemas.microsoft.com/office/drawing/2014/main" id="{A9DC96C5-9FB7-45A1-1F69-884288AAEC4C}"/>
              </a:ext>
            </a:extLst>
          </p:cNvPr>
          <p:cNvSpPr txBox="1"/>
          <p:nvPr/>
        </p:nvSpPr>
        <p:spPr>
          <a:xfrm>
            <a:off x="606873" y="1611632"/>
            <a:ext cx="2476985" cy="553998"/>
          </a:xfrm>
          <a:prstGeom prst="rect">
            <a:avLst/>
          </a:prstGeom>
          <a:noFill/>
        </p:spPr>
        <p:txBody>
          <a:bodyPr wrap="square" lIns="91440" tIns="45720" rIns="91440" bIns="45720" rtlCol="0" anchor="t">
            <a:spAutoFit/>
          </a:bodyPr>
          <a:lstStyle/>
          <a:p>
            <a:pPr algn="ctr"/>
            <a:r>
              <a:rPr lang="en-US" sz="3000" b="1">
                <a:solidFill>
                  <a:schemeClr val="bg1"/>
                </a:solidFill>
                <a:latin typeface="Corbel"/>
              </a:rPr>
              <a:t>PAIR 4</a:t>
            </a:r>
          </a:p>
        </p:txBody>
      </p:sp>
      <p:sp>
        <p:nvSpPr>
          <p:cNvPr id="17" name="TextBox 16">
            <a:extLst>
              <a:ext uri="{FF2B5EF4-FFF2-40B4-BE49-F238E27FC236}">
                <a16:creationId xmlns:a16="http://schemas.microsoft.com/office/drawing/2014/main" id="{CED2DCA6-0FE7-81F6-6076-CF9BC46FABBF}"/>
              </a:ext>
            </a:extLst>
          </p:cNvPr>
          <p:cNvSpPr txBox="1"/>
          <p:nvPr/>
        </p:nvSpPr>
        <p:spPr>
          <a:xfrm>
            <a:off x="606874" y="3009488"/>
            <a:ext cx="2476985" cy="307777"/>
          </a:xfrm>
          <a:prstGeom prst="rect">
            <a:avLst/>
          </a:prstGeom>
          <a:noFill/>
        </p:spPr>
        <p:txBody>
          <a:bodyPr wrap="square" lIns="91440" tIns="45720" rIns="91440" bIns="45720" rtlCol="0" anchor="t">
            <a:spAutoFit/>
          </a:bodyPr>
          <a:lstStyle/>
          <a:p>
            <a:pPr algn="ctr"/>
            <a:r>
              <a:rPr lang="en-US" sz="1400">
                <a:solidFill>
                  <a:schemeClr val="bg1"/>
                </a:solidFill>
                <a:latin typeface="Corbel"/>
              </a:rPr>
              <a:t>BUSINESS ANALYSIS TEAM</a:t>
            </a:r>
            <a:endParaRPr lang="en-US">
              <a:solidFill>
                <a:schemeClr val="bg1"/>
              </a:solidFill>
              <a:cs typeface="Calibri"/>
            </a:endParaRPr>
          </a:p>
        </p:txBody>
      </p:sp>
      <p:pic>
        <p:nvPicPr>
          <p:cNvPr id="18" name="Picture 17" descr="A person with long brown hair&#10;&#10;Description automatically generated">
            <a:extLst>
              <a:ext uri="{FF2B5EF4-FFF2-40B4-BE49-F238E27FC236}">
                <a16:creationId xmlns:a16="http://schemas.microsoft.com/office/drawing/2014/main" id="{14CC7E66-33BF-5DF1-E0F3-842E8F5B37B1}"/>
              </a:ext>
            </a:extLst>
          </p:cNvPr>
          <p:cNvPicPr>
            <a:picLocks noChangeAspect="1"/>
          </p:cNvPicPr>
          <p:nvPr/>
        </p:nvPicPr>
        <p:blipFill>
          <a:blip r:embed="rId3"/>
          <a:stretch>
            <a:fillRect/>
          </a:stretch>
        </p:blipFill>
        <p:spPr>
          <a:xfrm>
            <a:off x="4814528" y="1568916"/>
            <a:ext cx="1275568" cy="1994118"/>
          </a:xfrm>
          <a:prstGeom prst="rect">
            <a:avLst/>
          </a:prstGeom>
          <a:ln>
            <a:noFill/>
          </a:ln>
          <a:effectLst>
            <a:outerShdw blurRad="190500" algn="tl" rotWithShape="0">
              <a:srgbClr val="000000">
                <a:alpha val="70000"/>
              </a:srgbClr>
            </a:outerShdw>
          </a:effectLst>
        </p:spPr>
      </p:pic>
      <p:pic>
        <p:nvPicPr>
          <p:cNvPr id="28" name="Picture 27" descr="A person with short dark hair wearing a white shirt&#10;&#10;Description automatically generated">
            <a:extLst>
              <a:ext uri="{FF2B5EF4-FFF2-40B4-BE49-F238E27FC236}">
                <a16:creationId xmlns:a16="http://schemas.microsoft.com/office/drawing/2014/main" id="{51BEEC3B-D056-D99D-DF62-D33C6DEE7511}"/>
              </a:ext>
            </a:extLst>
          </p:cNvPr>
          <p:cNvPicPr>
            <a:picLocks noChangeAspect="1"/>
          </p:cNvPicPr>
          <p:nvPr/>
        </p:nvPicPr>
        <p:blipFill>
          <a:blip r:embed="rId4"/>
          <a:stretch>
            <a:fillRect/>
          </a:stretch>
        </p:blipFill>
        <p:spPr>
          <a:xfrm>
            <a:off x="6215869" y="1542852"/>
            <a:ext cx="1241903" cy="2008730"/>
          </a:xfrm>
          <a:prstGeom prst="rect">
            <a:avLst/>
          </a:prstGeom>
          <a:ln>
            <a:noFill/>
          </a:ln>
          <a:effectLst>
            <a:outerShdw blurRad="190500" algn="tl" rotWithShape="0">
              <a:srgbClr val="000000">
                <a:alpha val="70000"/>
              </a:srgbClr>
            </a:outerShdw>
          </a:effectLst>
        </p:spPr>
      </p:pic>
      <p:pic>
        <p:nvPicPr>
          <p:cNvPr id="4" name="Picture 3" descr="A person with a blue and orange background&#10;&#10;Description automatically generated">
            <a:extLst>
              <a:ext uri="{FF2B5EF4-FFF2-40B4-BE49-F238E27FC236}">
                <a16:creationId xmlns:a16="http://schemas.microsoft.com/office/drawing/2014/main" id="{547C89B7-E26E-580A-4435-E3402702B129}"/>
              </a:ext>
            </a:extLst>
          </p:cNvPr>
          <p:cNvPicPr>
            <a:picLocks noChangeAspect="1"/>
          </p:cNvPicPr>
          <p:nvPr/>
        </p:nvPicPr>
        <p:blipFill>
          <a:blip r:embed="rId5"/>
          <a:stretch>
            <a:fillRect/>
          </a:stretch>
        </p:blipFill>
        <p:spPr>
          <a:xfrm>
            <a:off x="3418517" y="1550322"/>
            <a:ext cx="1270479" cy="2005339"/>
          </a:xfrm>
          <a:prstGeom prst="rect">
            <a:avLst/>
          </a:prstGeom>
          <a:ln>
            <a:noFill/>
          </a:ln>
          <a:effectLst>
            <a:outerShdw blurRad="190500" algn="tl" rotWithShape="0">
              <a:srgbClr val="000000">
                <a:alpha val="70000"/>
              </a:srgbClr>
            </a:outerShdw>
          </a:effectLst>
        </p:spPr>
      </p:pic>
      <p:pic>
        <p:nvPicPr>
          <p:cNvPr id="2" name="Picture 1" descr="A person with long hair and a white shirt&#10;&#10;Description automatically generated">
            <a:extLst>
              <a:ext uri="{FF2B5EF4-FFF2-40B4-BE49-F238E27FC236}">
                <a16:creationId xmlns:a16="http://schemas.microsoft.com/office/drawing/2014/main" id="{C24FE8FA-5D40-8FDB-B9CF-EE7668E15763}"/>
              </a:ext>
            </a:extLst>
          </p:cNvPr>
          <p:cNvPicPr>
            <a:picLocks noChangeAspect="1"/>
          </p:cNvPicPr>
          <p:nvPr/>
        </p:nvPicPr>
        <p:blipFill>
          <a:blip r:embed="rId6"/>
          <a:stretch>
            <a:fillRect/>
          </a:stretch>
        </p:blipFill>
        <p:spPr>
          <a:xfrm>
            <a:off x="7584073" y="1528369"/>
            <a:ext cx="1253517" cy="20006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4848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A6B44E-12DB-EF4C-A9C6-FA6C981D39F8}"/>
              </a:ext>
            </a:extLst>
          </p:cNvPr>
          <p:cNvSpPr txBox="1">
            <a:spLocks/>
          </p:cNvSpPr>
          <p:nvPr/>
        </p:nvSpPr>
        <p:spPr>
          <a:xfrm>
            <a:off x="354227" y="103480"/>
            <a:ext cx="6929690" cy="565162"/>
          </a:xfrm>
          <a:prstGeom prst="rect">
            <a:avLst/>
          </a:prstGeom>
        </p:spPr>
        <p:txBody>
          <a:bodyPr vert="horz" lIns="121920" tIns="60960" rIns="121920" bIns="6096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solidFill>
                  <a:srgbClr val="232442"/>
                </a:solidFill>
                <a:latin typeface="Corbel"/>
                <a:ea typeface="Tahoma"/>
                <a:cs typeface="Tahoma"/>
              </a:rPr>
              <a:t>Performance and Load Tests with JMeter</a:t>
            </a:r>
            <a:endParaRPr lang="en-US">
              <a:solidFill>
                <a:srgbClr val="232442"/>
              </a:solidFill>
              <a:cs typeface="Calibri"/>
            </a:endParaRPr>
          </a:p>
        </p:txBody>
      </p:sp>
      <p:cxnSp>
        <p:nvCxnSpPr>
          <p:cNvPr id="4" name="Düz Bağlayıcı 2">
            <a:extLst>
              <a:ext uri="{FF2B5EF4-FFF2-40B4-BE49-F238E27FC236}">
                <a16:creationId xmlns:a16="http://schemas.microsoft.com/office/drawing/2014/main" id="{FEA993BF-E194-B54D-9FB7-A57BDB6ED11C}"/>
              </a:ext>
            </a:extLst>
          </p:cNvPr>
          <p:cNvCxnSpPr/>
          <p:nvPr/>
        </p:nvCxnSpPr>
        <p:spPr>
          <a:xfrm>
            <a:off x="3090434" y="921875"/>
            <a:ext cx="0" cy="3734603"/>
          </a:xfrm>
          <a:prstGeom prst="line">
            <a:avLst/>
          </a:prstGeom>
          <a:ln w="19050">
            <a:solidFill>
              <a:srgbClr val="F1821F"/>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51">
            <a:extLst>
              <a:ext uri="{FF2B5EF4-FFF2-40B4-BE49-F238E27FC236}">
                <a16:creationId xmlns:a16="http://schemas.microsoft.com/office/drawing/2014/main" id="{263F77F8-42B4-8842-926E-F6CE37B945C0}"/>
              </a:ext>
            </a:extLst>
          </p:cNvPr>
          <p:cNvSpPr txBox="1"/>
          <p:nvPr/>
        </p:nvSpPr>
        <p:spPr>
          <a:xfrm>
            <a:off x="453111" y="1004810"/>
            <a:ext cx="1950337" cy="793038"/>
          </a:xfrm>
          <a:prstGeom prst="rect">
            <a:avLst/>
          </a:prstGeom>
          <a:noFill/>
        </p:spPr>
        <p:txBody>
          <a:bodyPr wrap="square" lIns="91440" tIns="45720" rIns="91440" bIns="45720" rtlCol="0" anchor="t"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81"/>
              </a:lnSpc>
            </a:pPr>
            <a:r>
              <a:rPr lang="tr-TR" sz="2800" b="1">
                <a:solidFill>
                  <a:srgbClr val="232442"/>
                </a:solidFill>
                <a:latin typeface="Corbel"/>
                <a:ea typeface="+mn-lt"/>
                <a:cs typeface="+mn-lt"/>
              </a:rPr>
              <a:t>Test Case</a:t>
            </a:r>
          </a:p>
          <a:p>
            <a:pPr algn="ctr">
              <a:lnSpc>
                <a:spcPts val="2681"/>
              </a:lnSpc>
            </a:pPr>
            <a:r>
              <a:rPr lang="tr-TR" sz="2800" b="1">
                <a:solidFill>
                  <a:srgbClr val="232442"/>
                </a:solidFill>
                <a:latin typeface="Corbel"/>
                <a:ea typeface="+mn-lt"/>
                <a:cs typeface="+mn-lt"/>
              </a:rPr>
              <a:t>1</a:t>
            </a:r>
            <a:endParaRPr lang="tr-TR" sz="2800" b="1">
              <a:solidFill>
                <a:srgbClr val="232442"/>
              </a:solidFill>
              <a:latin typeface="Corbel"/>
              <a:cs typeface="Calibri"/>
            </a:endParaRPr>
          </a:p>
        </p:txBody>
      </p:sp>
      <p:cxnSp>
        <p:nvCxnSpPr>
          <p:cNvPr id="10" name="Straight Connector 9">
            <a:extLst>
              <a:ext uri="{FF2B5EF4-FFF2-40B4-BE49-F238E27FC236}">
                <a16:creationId xmlns:a16="http://schemas.microsoft.com/office/drawing/2014/main" id="{E94A24D7-40D8-AA4C-88BD-F47FA40F9EB1}"/>
              </a:ext>
            </a:extLst>
          </p:cNvPr>
          <p:cNvCxnSpPr/>
          <p:nvPr/>
        </p:nvCxnSpPr>
        <p:spPr>
          <a:xfrm>
            <a:off x="1242153" y="1757974"/>
            <a:ext cx="384000" cy="0"/>
          </a:xfrm>
          <a:prstGeom prst="line">
            <a:avLst/>
          </a:prstGeom>
          <a:ln w="22225">
            <a:solidFill>
              <a:srgbClr val="232442"/>
            </a:solidFill>
          </a:ln>
        </p:spPr>
        <p:style>
          <a:lnRef idx="1">
            <a:schemeClr val="accent1"/>
          </a:lnRef>
          <a:fillRef idx="0">
            <a:schemeClr val="accent1"/>
          </a:fillRef>
          <a:effectRef idx="0">
            <a:schemeClr val="accent1"/>
          </a:effectRef>
          <a:fontRef idx="minor">
            <a:schemeClr val="tx1"/>
          </a:fontRef>
        </p:style>
      </p:cxnSp>
      <p:cxnSp>
        <p:nvCxnSpPr>
          <p:cNvPr id="14" name="Düz Bağlayıcı 330">
            <a:extLst>
              <a:ext uri="{FF2B5EF4-FFF2-40B4-BE49-F238E27FC236}">
                <a16:creationId xmlns:a16="http://schemas.microsoft.com/office/drawing/2014/main" id="{1843958F-353C-524F-9E70-1933F2000751}"/>
              </a:ext>
            </a:extLst>
          </p:cNvPr>
          <p:cNvCxnSpPr/>
          <p:nvPr/>
        </p:nvCxnSpPr>
        <p:spPr>
          <a:xfrm>
            <a:off x="6072626" y="1001053"/>
            <a:ext cx="0" cy="3734603"/>
          </a:xfrm>
          <a:prstGeom prst="line">
            <a:avLst/>
          </a:prstGeom>
          <a:ln w="19050">
            <a:solidFill>
              <a:srgbClr val="F1821F"/>
            </a:solidFill>
            <a:prstDash val="sysDash"/>
          </a:ln>
          <a:effectLst/>
        </p:spPr>
        <p:style>
          <a:lnRef idx="2">
            <a:schemeClr val="accent1"/>
          </a:lnRef>
          <a:fillRef idx="0">
            <a:schemeClr val="accent1"/>
          </a:fillRef>
          <a:effectRef idx="1">
            <a:schemeClr val="accent1"/>
          </a:effectRef>
          <a:fontRef idx="minor">
            <a:schemeClr val="tx1"/>
          </a:fontRef>
        </p:style>
      </p:cxnSp>
      <p:sp>
        <p:nvSpPr>
          <p:cNvPr id="15" name="TextBox 1">
            <a:extLst>
              <a:ext uri="{FF2B5EF4-FFF2-40B4-BE49-F238E27FC236}">
                <a16:creationId xmlns:a16="http://schemas.microsoft.com/office/drawing/2014/main" id="{F39DBECA-97BA-4048-ABB4-59942EF39CD1}"/>
              </a:ext>
            </a:extLst>
          </p:cNvPr>
          <p:cNvSpPr txBox="1"/>
          <p:nvPr/>
        </p:nvSpPr>
        <p:spPr>
          <a:xfrm>
            <a:off x="200279" y="2226816"/>
            <a:ext cx="2850196" cy="163121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000" err="1">
                <a:solidFill>
                  <a:srgbClr val="002060"/>
                </a:solidFill>
                <a:ea typeface="+mn-lt"/>
                <a:cs typeface="+mn-lt"/>
              </a:rPr>
              <a:t>The</a:t>
            </a:r>
            <a:r>
              <a:rPr lang="tr-TR" sz="2000">
                <a:solidFill>
                  <a:srgbClr val="002060"/>
                </a:solidFill>
                <a:ea typeface="+mn-lt"/>
                <a:cs typeface="+mn-lt"/>
              </a:rPr>
              <a:t> </a:t>
            </a:r>
            <a:r>
              <a:rPr lang="tr-TR" sz="2000" err="1">
                <a:solidFill>
                  <a:srgbClr val="002060"/>
                </a:solidFill>
                <a:ea typeface="+mn-lt"/>
                <a:cs typeface="+mn-lt"/>
              </a:rPr>
              <a:t>response</a:t>
            </a:r>
            <a:r>
              <a:rPr lang="tr-TR" sz="2000">
                <a:solidFill>
                  <a:srgbClr val="002060"/>
                </a:solidFill>
                <a:ea typeface="+mn-lt"/>
                <a:cs typeface="+mn-lt"/>
              </a:rPr>
              <a:t> time </a:t>
            </a:r>
            <a:r>
              <a:rPr lang="tr-TR" sz="2000" err="1">
                <a:solidFill>
                  <a:srgbClr val="002060"/>
                </a:solidFill>
                <a:ea typeface="+mn-lt"/>
                <a:cs typeface="+mn-lt"/>
              </a:rPr>
              <a:t>should</a:t>
            </a:r>
            <a:r>
              <a:rPr lang="tr-TR" sz="2000">
                <a:solidFill>
                  <a:srgbClr val="002060"/>
                </a:solidFill>
                <a:ea typeface="+mn-lt"/>
                <a:cs typeface="+mn-lt"/>
              </a:rPr>
              <a:t> not </a:t>
            </a:r>
            <a:r>
              <a:rPr lang="tr-TR" sz="2000" err="1">
                <a:solidFill>
                  <a:srgbClr val="002060"/>
                </a:solidFill>
                <a:ea typeface="+mn-lt"/>
                <a:cs typeface="+mn-lt"/>
              </a:rPr>
              <a:t>exceed</a:t>
            </a:r>
            <a:r>
              <a:rPr lang="tr-TR" sz="2000">
                <a:solidFill>
                  <a:srgbClr val="002060"/>
                </a:solidFill>
                <a:ea typeface="+mn-lt"/>
                <a:cs typeface="+mn-lt"/>
              </a:rPr>
              <a:t> 4 </a:t>
            </a:r>
            <a:r>
              <a:rPr lang="tr-TR" sz="2000" err="1">
                <a:solidFill>
                  <a:srgbClr val="002060"/>
                </a:solidFill>
                <a:ea typeface="+mn-lt"/>
                <a:cs typeface="+mn-lt"/>
              </a:rPr>
              <a:t>seconds</a:t>
            </a:r>
            <a:r>
              <a:rPr lang="tr-TR" sz="2000">
                <a:solidFill>
                  <a:srgbClr val="002060"/>
                </a:solidFill>
                <a:ea typeface="+mn-lt"/>
                <a:cs typeface="+mn-lt"/>
              </a:rPr>
              <a:t> </a:t>
            </a:r>
            <a:r>
              <a:rPr lang="tr-TR" sz="2000" err="1">
                <a:solidFill>
                  <a:srgbClr val="002060"/>
                </a:solidFill>
                <a:ea typeface="+mn-lt"/>
                <a:cs typeface="+mn-lt"/>
              </a:rPr>
              <a:t>when</a:t>
            </a:r>
            <a:r>
              <a:rPr lang="tr-TR" sz="2000">
                <a:solidFill>
                  <a:srgbClr val="002060"/>
                </a:solidFill>
                <a:ea typeface="+mn-lt"/>
                <a:cs typeface="+mn-lt"/>
              </a:rPr>
              <a:t> 500 </a:t>
            </a:r>
            <a:r>
              <a:rPr lang="tr-TR" sz="2000" err="1">
                <a:solidFill>
                  <a:srgbClr val="002060"/>
                </a:solidFill>
                <a:ea typeface="+mn-lt"/>
                <a:cs typeface="+mn-lt"/>
              </a:rPr>
              <a:t>users</a:t>
            </a:r>
            <a:r>
              <a:rPr lang="tr-TR" sz="2000">
                <a:solidFill>
                  <a:srgbClr val="002060"/>
                </a:solidFill>
                <a:ea typeface="+mn-lt"/>
                <a:cs typeface="+mn-lt"/>
              </a:rPr>
              <a:t> </a:t>
            </a:r>
            <a:r>
              <a:rPr lang="tr-TR" sz="2000" err="1">
                <a:solidFill>
                  <a:srgbClr val="002060"/>
                </a:solidFill>
                <a:ea typeface="+mn-lt"/>
                <a:cs typeface="+mn-lt"/>
              </a:rPr>
              <a:t>access</a:t>
            </a:r>
            <a:r>
              <a:rPr lang="tr-TR" sz="2000">
                <a:solidFill>
                  <a:srgbClr val="002060"/>
                </a:solidFill>
                <a:ea typeface="+mn-lt"/>
                <a:cs typeface="+mn-lt"/>
              </a:rPr>
              <a:t> </a:t>
            </a:r>
            <a:r>
              <a:rPr lang="tr-TR" sz="2000" err="1">
                <a:solidFill>
                  <a:srgbClr val="002060"/>
                </a:solidFill>
                <a:ea typeface="+mn-lt"/>
                <a:cs typeface="+mn-lt"/>
              </a:rPr>
              <a:t>the</a:t>
            </a:r>
            <a:r>
              <a:rPr lang="tr-TR" sz="2000">
                <a:solidFill>
                  <a:srgbClr val="002060"/>
                </a:solidFill>
                <a:ea typeface="+mn-lt"/>
                <a:cs typeface="+mn-lt"/>
              </a:rPr>
              <a:t> </a:t>
            </a:r>
            <a:r>
              <a:rPr lang="tr-TR" sz="2000" err="1">
                <a:solidFill>
                  <a:srgbClr val="002060"/>
                </a:solidFill>
                <a:ea typeface="+mn-lt"/>
                <a:cs typeface="+mn-lt"/>
              </a:rPr>
              <a:t>website</a:t>
            </a:r>
            <a:r>
              <a:rPr lang="tr-TR" sz="2000">
                <a:solidFill>
                  <a:srgbClr val="002060"/>
                </a:solidFill>
                <a:ea typeface="+mn-lt"/>
                <a:cs typeface="+mn-lt"/>
              </a:rPr>
              <a:t> </a:t>
            </a:r>
            <a:r>
              <a:rPr lang="tr-TR" sz="2000" err="1">
                <a:solidFill>
                  <a:srgbClr val="002060"/>
                </a:solidFill>
                <a:ea typeface="+mn-lt"/>
                <a:cs typeface="+mn-lt"/>
              </a:rPr>
              <a:t>simultaneously</a:t>
            </a:r>
            <a:r>
              <a:rPr lang="tr-TR" sz="2000">
                <a:solidFill>
                  <a:srgbClr val="002060"/>
                </a:solidFill>
                <a:ea typeface="+mn-lt"/>
                <a:cs typeface="+mn-lt"/>
              </a:rPr>
              <a:t>.</a:t>
            </a:r>
            <a:endParaRPr lang="tr-TR" sz="2000">
              <a:solidFill>
                <a:srgbClr val="002060"/>
              </a:solidFill>
              <a:latin typeface="Corbel"/>
              <a:cs typeface="Calibri"/>
            </a:endParaRPr>
          </a:p>
        </p:txBody>
      </p:sp>
      <p:sp>
        <p:nvSpPr>
          <p:cNvPr id="16" name="TextBox 3">
            <a:extLst>
              <a:ext uri="{FF2B5EF4-FFF2-40B4-BE49-F238E27FC236}">
                <a16:creationId xmlns:a16="http://schemas.microsoft.com/office/drawing/2014/main" id="{52CA4CED-4B6A-4217-8923-B9FEF463E7FA}"/>
              </a:ext>
            </a:extLst>
          </p:cNvPr>
          <p:cNvSpPr txBox="1"/>
          <p:nvPr/>
        </p:nvSpPr>
        <p:spPr>
          <a:xfrm>
            <a:off x="3200888" y="2230118"/>
            <a:ext cx="2736655"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000" err="1">
                <a:solidFill>
                  <a:schemeClr val="accent1"/>
                </a:solidFill>
                <a:ea typeface="+mn-lt"/>
                <a:cs typeface="+mn-lt"/>
              </a:rPr>
              <a:t>Ensuring</a:t>
            </a:r>
            <a:r>
              <a:rPr lang="tr-TR" sz="2000">
                <a:solidFill>
                  <a:schemeClr val="accent1"/>
                </a:solidFill>
                <a:ea typeface="+mn-lt"/>
                <a:cs typeface="+mn-lt"/>
              </a:rPr>
              <a:t> </a:t>
            </a:r>
            <a:r>
              <a:rPr lang="tr-TR" sz="2000" err="1">
                <a:solidFill>
                  <a:schemeClr val="accent1"/>
                </a:solidFill>
                <a:ea typeface="+mn-lt"/>
                <a:cs typeface="+mn-lt"/>
              </a:rPr>
              <a:t>the</a:t>
            </a:r>
            <a:r>
              <a:rPr lang="tr-TR" sz="2000">
                <a:solidFill>
                  <a:schemeClr val="accent1"/>
                </a:solidFill>
                <a:ea typeface="+mn-lt"/>
                <a:cs typeface="+mn-lt"/>
              </a:rPr>
              <a:t> </a:t>
            </a:r>
            <a:r>
              <a:rPr lang="tr-TR" sz="2000" err="1">
                <a:solidFill>
                  <a:schemeClr val="accent1"/>
                </a:solidFill>
                <a:ea typeface="+mn-lt"/>
                <a:cs typeface="+mn-lt"/>
              </a:rPr>
              <a:t>site's</a:t>
            </a:r>
            <a:r>
              <a:rPr lang="tr-TR" sz="2000">
                <a:solidFill>
                  <a:schemeClr val="accent1"/>
                </a:solidFill>
                <a:ea typeface="+mn-lt"/>
                <a:cs typeface="+mn-lt"/>
              </a:rPr>
              <a:t> </a:t>
            </a:r>
            <a:r>
              <a:rPr lang="tr-TR" sz="2000" err="1">
                <a:solidFill>
                  <a:schemeClr val="accent1"/>
                </a:solidFill>
                <a:ea typeface="+mn-lt"/>
                <a:cs typeface="+mn-lt"/>
              </a:rPr>
              <a:t>response</a:t>
            </a:r>
            <a:r>
              <a:rPr lang="tr-TR" sz="2000">
                <a:solidFill>
                  <a:schemeClr val="accent1"/>
                </a:solidFill>
                <a:ea typeface="+mn-lt"/>
                <a:cs typeface="+mn-lt"/>
              </a:rPr>
              <a:t> time </a:t>
            </a:r>
            <a:r>
              <a:rPr lang="tr-TR" sz="2000" err="1">
                <a:solidFill>
                  <a:schemeClr val="accent1"/>
                </a:solidFill>
                <a:ea typeface="+mn-lt"/>
                <a:cs typeface="+mn-lt"/>
              </a:rPr>
              <a:t>remains</a:t>
            </a:r>
            <a:r>
              <a:rPr lang="tr-TR" sz="2000">
                <a:solidFill>
                  <a:schemeClr val="accent1"/>
                </a:solidFill>
                <a:ea typeface="+mn-lt"/>
                <a:cs typeface="+mn-lt"/>
              </a:rPr>
              <a:t> </a:t>
            </a:r>
            <a:r>
              <a:rPr lang="tr-TR" sz="2000" err="1">
                <a:solidFill>
                  <a:schemeClr val="accent1"/>
                </a:solidFill>
                <a:ea typeface="+mn-lt"/>
                <a:cs typeface="+mn-lt"/>
              </a:rPr>
              <a:t>within</a:t>
            </a:r>
            <a:r>
              <a:rPr lang="tr-TR" sz="2000">
                <a:solidFill>
                  <a:schemeClr val="accent1"/>
                </a:solidFill>
                <a:ea typeface="+mn-lt"/>
                <a:cs typeface="+mn-lt"/>
              </a:rPr>
              <a:t> an </a:t>
            </a:r>
            <a:r>
              <a:rPr lang="tr-TR" sz="2000" err="1">
                <a:solidFill>
                  <a:schemeClr val="accent1"/>
                </a:solidFill>
                <a:ea typeface="+mn-lt"/>
                <a:cs typeface="+mn-lt"/>
              </a:rPr>
              <a:t>acceptable</a:t>
            </a:r>
            <a:r>
              <a:rPr lang="tr-TR" sz="2000">
                <a:solidFill>
                  <a:schemeClr val="accent1"/>
                </a:solidFill>
                <a:ea typeface="+mn-lt"/>
                <a:cs typeface="+mn-lt"/>
              </a:rPr>
              <a:t> </a:t>
            </a:r>
            <a:r>
              <a:rPr lang="tr-TR" sz="2000" err="1">
                <a:solidFill>
                  <a:schemeClr val="accent1"/>
                </a:solidFill>
                <a:ea typeface="+mn-lt"/>
                <a:cs typeface="+mn-lt"/>
              </a:rPr>
              <a:t>range</a:t>
            </a:r>
            <a:r>
              <a:rPr lang="tr-TR" sz="2000">
                <a:solidFill>
                  <a:schemeClr val="accent1"/>
                </a:solidFill>
                <a:ea typeface="+mn-lt"/>
                <a:cs typeface="+mn-lt"/>
              </a:rPr>
              <a:t> </a:t>
            </a:r>
            <a:r>
              <a:rPr lang="tr-TR" sz="2000" err="1">
                <a:solidFill>
                  <a:schemeClr val="accent1"/>
                </a:solidFill>
                <a:ea typeface="+mn-lt"/>
                <a:cs typeface="+mn-lt"/>
              </a:rPr>
              <a:t>under</a:t>
            </a:r>
            <a:r>
              <a:rPr lang="tr-TR" sz="2000">
                <a:solidFill>
                  <a:schemeClr val="accent1"/>
                </a:solidFill>
                <a:ea typeface="+mn-lt"/>
                <a:cs typeface="+mn-lt"/>
              </a:rPr>
              <a:t> </a:t>
            </a:r>
            <a:r>
              <a:rPr lang="tr-TR" sz="2000" err="1">
                <a:solidFill>
                  <a:schemeClr val="accent1"/>
                </a:solidFill>
                <a:ea typeface="+mn-lt"/>
                <a:cs typeface="+mn-lt"/>
              </a:rPr>
              <a:t>load</a:t>
            </a:r>
            <a:r>
              <a:rPr lang="tr-TR" sz="2000">
                <a:solidFill>
                  <a:schemeClr val="accent1"/>
                </a:solidFill>
                <a:ea typeface="+mn-lt"/>
                <a:cs typeface="+mn-lt"/>
              </a:rPr>
              <a:t> </a:t>
            </a:r>
            <a:r>
              <a:rPr lang="tr-TR" sz="2000" err="1">
                <a:solidFill>
                  <a:schemeClr val="accent1"/>
                </a:solidFill>
                <a:ea typeface="+mn-lt"/>
                <a:cs typeface="+mn-lt"/>
              </a:rPr>
              <a:t>when</a:t>
            </a:r>
            <a:r>
              <a:rPr lang="tr-TR" sz="2000">
                <a:solidFill>
                  <a:schemeClr val="accent1"/>
                </a:solidFill>
                <a:ea typeface="+mn-lt"/>
                <a:cs typeface="+mn-lt"/>
              </a:rPr>
              <a:t> </a:t>
            </a:r>
            <a:r>
              <a:rPr lang="tr-TR" sz="2000" err="1">
                <a:solidFill>
                  <a:schemeClr val="accent1"/>
                </a:solidFill>
                <a:ea typeface="+mn-lt"/>
                <a:cs typeface="+mn-lt"/>
              </a:rPr>
              <a:t>the</a:t>
            </a:r>
            <a:r>
              <a:rPr lang="tr-TR" sz="2000">
                <a:solidFill>
                  <a:schemeClr val="accent1"/>
                </a:solidFill>
                <a:ea typeface="+mn-lt"/>
                <a:cs typeface="+mn-lt"/>
              </a:rPr>
              <a:t> network </a:t>
            </a:r>
            <a:r>
              <a:rPr lang="tr-TR" sz="2000" err="1">
                <a:solidFill>
                  <a:schemeClr val="accent1"/>
                </a:solidFill>
                <a:ea typeface="+mn-lt"/>
                <a:cs typeface="+mn-lt"/>
              </a:rPr>
              <a:t>connection</a:t>
            </a:r>
            <a:r>
              <a:rPr lang="tr-TR" sz="2000">
                <a:solidFill>
                  <a:schemeClr val="accent1"/>
                </a:solidFill>
                <a:ea typeface="+mn-lt"/>
                <a:cs typeface="+mn-lt"/>
              </a:rPr>
              <a:t> is </a:t>
            </a:r>
            <a:r>
              <a:rPr lang="tr-TR" sz="2000" err="1">
                <a:solidFill>
                  <a:schemeClr val="accent1"/>
                </a:solidFill>
                <a:ea typeface="+mn-lt"/>
                <a:cs typeface="+mn-lt"/>
              </a:rPr>
              <a:t>slow</a:t>
            </a:r>
            <a:r>
              <a:rPr lang="tr-TR" sz="2000">
                <a:solidFill>
                  <a:schemeClr val="accent1"/>
                </a:solidFill>
                <a:ea typeface="+mn-lt"/>
                <a:cs typeface="+mn-lt"/>
              </a:rPr>
              <a:t>.</a:t>
            </a:r>
            <a:endParaRPr lang="en-US">
              <a:solidFill>
                <a:schemeClr val="accent1"/>
              </a:solidFill>
              <a:cs typeface="Calibri"/>
            </a:endParaRPr>
          </a:p>
        </p:txBody>
      </p:sp>
      <p:sp>
        <p:nvSpPr>
          <p:cNvPr id="17" name="TextBox 4">
            <a:extLst>
              <a:ext uri="{FF2B5EF4-FFF2-40B4-BE49-F238E27FC236}">
                <a16:creationId xmlns:a16="http://schemas.microsoft.com/office/drawing/2014/main" id="{3DC5055D-F24E-4BEA-A0B2-22F7531CAD2A}"/>
              </a:ext>
            </a:extLst>
          </p:cNvPr>
          <p:cNvSpPr txBox="1"/>
          <p:nvPr/>
        </p:nvSpPr>
        <p:spPr>
          <a:xfrm>
            <a:off x="6252366" y="2377614"/>
            <a:ext cx="2892594" cy="132343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000" err="1">
                <a:solidFill>
                  <a:srgbClr val="002060"/>
                </a:solidFill>
                <a:ea typeface="+mn-lt"/>
                <a:cs typeface="+mn-lt"/>
              </a:rPr>
              <a:t>Checking</a:t>
            </a:r>
            <a:r>
              <a:rPr lang="tr-TR" sz="2000">
                <a:solidFill>
                  <a:srgbClr val="002060"/>
                </a:solidFill>
                <a:ea typeface="+mn-lt"/>
                <a:cs typeface="+mn-lt"/>
              </a:rPr>
              <a:t> </a:t>
            </a:r>
            <a:r>
              <a:rPr lang="tr-TR" sz="2000" err="1">
                <a:solidFill>
                  <a:srgbClr val="002060"/>
                </a:solidFill>
                <a:ea typeface="+mn-lt"/>
                <a:cs typeface="+mn-lt"/>
              </a:rPr>
              <a:t>the</a:t>
            </a:r>
            <a:r>
              <a:rPr lang="tr-TR" sz="2000">
                <a:solidFill>
                  <a:srgbClr val="002060"/>
                </a:solidFill>
                <a:ea typeface="+mn-lt"/>
                <a:cs typeface="+mn-lt"/>
              </a:rPr>
              <a:t> </a:t>
            </a:r>
            <a:r>
              <a:rPr lang="tr-TR" sz="2000" err="1">
                <a:solidFill>
                  <a:srgbClr val="002060"/>
                </a:solidFill>
                <a:ea typeface="+mn-lt"/>
                <a:cs typeface="+mn-lt"/>
              </a:rPr>
              <a:t>maximum</a:t>
            </a:r>
            <a:r>
              <a:rPr lang="tr-TR" sz="2000">
                <a:solidFill>
                  <a:srgbClr val="002060"/>
                </a:solidFill>
                <a:ea typeface="+mn-lt"/>
                <a:cs typeface="+mn-lt"/>
              </a:rPr>
              <a:t> </a:t>
            </a:r>
            <a:r>
              <a:rPr lang="tr-TR" sz="2000" err="1">
                <a:solidFill>
                  <a:srgbClr val="002060"/>
                </a:solidFill>
                <a:ea typeface="+mn-lt"/>
                <a:cs typeface="+mn-lt"/>
              </a:rPr>
              <a:t>number</a:t>
            </a:r>
            <a:r>
              <a:rPr lang="tr-TR" sz="2000">
                <a:solidFill>
                  <a:srgbClr val="002060"/>
                </a:solidFill>
                <a:ea typeface="+mn-lt"/>
                <a:cs typeface="+mn-lt"/>
              </a:rPr>
              <a:t> of </a:t>
            </a:r>
            <a:r>
              <a:rPr lang="tr-TR" sz="2000" err="1">
                <a:solidFill>
                  <a:srgbClr val="002060"/>
                </a:solidFill>
                <a:ea typeface="+mn-lt"/>
                <a:cs typeface="+mn-lt"/>
              </a:rPr>
              <a:t>users</a:t>
            </a:r>
            <a:r>
              <a:rPr lang="tr-TR" sz="2000">
                <a:solidFill>
                  <a:srgbClr val="002060"/>
                </a:solidFill>
                <a:ea typeface="+mn-lt"/>
                <a:cs typeface="+mn-lt"/>
              </a:rPr>
              <a:t> </a:t>
            </a:r>
            <a:r>
              <a:rPr lang="tr-TR" sz="2000" err="1">
                <a:solidFill>
                  <a:srgbClr val="002060"/>
                </a:solidFill>
                <a:ea typeface="+mn-lt"/>
                <a:cs typeface="+mn-lt"/>
              </a:rPr>
              <a:t>the</a:t>
            </a:r>
            <a:r>
              <a:rPr lang="tr-TR" sz="2000">
                <a:solidFill>
                  <a:srgbClr val="002060"/>
                </a:solidFill>
                <a:ea typeface="+mn-lt"/>
                <a:cs typeface="+mn-lt"/>
              </a:rPr>
              <a:t> site can </a:t>
            </a:r>
            <a:r>
              <a:rPr lang="tr-TR" sz="2000" err="1">
                <a:solidFill>
                  <a:srgbClr val="002060"/>
                </a:solidFill>
                <a:ea typeface="+mn-lt"/>
                <a:cs typeface="+mn-lt"/>
              </a:rPr>
              <a:t>handle</a:t>
            </a:r>
            <a:r>
              <a:rPr lang="tr-TR" sz="2000">
                <a:solidFill>
                  <a:srgbClr val="002060"/>
                </a:solidFill>
                <a:ea typeface="+mn-lt"/>
                <a:cs typeface="+mn-lt"/>
              </a:rPr>
              <a:t> </a:t>
            </a:r>
            <a:r>
              <a:rPr lang="tr-TR" sz="2000" err="1">
                <a:solidFill>
                  <a:srgbClr val="002060"/>
                </a:solidFill>
                <a:ea typeface="+mn-lt"/>
                <a:cs typeface="+mn-lt"/>
              </a:rPr>
              <a:t>before</a:t>
            </a:r>
            <a:r>
              <a:rPr lang="tr-TR" sz="2000">
                <a:solidFill>
                  <a:srgbClr val="002060"/>
                </a:solidFill>
                <a:ea typeface="+mn-lt"/>
                <a:cs typeface="+mn-lt"/>
              </a:rPr>
              <a:t> </a:t>
            </a:r>
            <a:r>
              <a:rPr lang="tr-TR" sz="2000" err="1">
                <a:solidFill>
                  <a:srgbClr val="002060"/>
                </a:solidFill>
                <a:ea typeface="+mn-lt"/>
                <a:cs typeface="+mn-lt"/>
              </a:rPr>
              <a:t>crashing</a:t>
            </a:r>
            <a:r>
              <a:rPr lang="tr-TR" sz="2000">
                <a:solidFill>
                  <a:srgbClr val="002060"/>
                </a:solidFill>
                <a:ea typeface="+mn-lt"/>
                <a:cs typeface="+mn-lt"/>
              </a:rPr>
              <a:t>.</a:t>
            </a:r>
            <a:endParaRPr lang="en-US">
              <a:cs typeface="Calibri"/>
            </a:endParaRPr>
          </a:p>
        </p:txBody>
      </p:sp>
      <p:sp>
        <p:nvSpPr>
          <p:cNvPr id="238" name="Rectangle 237">
            <a:extLst>
              <a:ext uri="{FF2B5EF4-FFF2-40B4-BE49-F238E27FC236}">
                <a16:creationId xmlns:a16="http://schemas.microsoft.com/office/drawing/2014/main" id="{9A0A1C5D-3D71-BFFE-7C3A-275AFDEF0714}"/>
              </a:ext>
            </a:extLst>
          </p:cNvPr>
          <p:cNvSpPr/>
          <p:nvPr/>
        </p:nvSpPr>
        <p:spPr>
          <a:xfrm flipH="1">
            <a:off x="351839" y="210093"/>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extBox 51">
            <a:extLst>
              <a:ext uri="{FF2B5EF4-FFF2-40B4-BE49-F238E27FC236}">
                <a16:creationId xmlns:a16="http://schemas.microsoft.com/office/drawing/2014/main" id="{F73F9D66-D37D-2FEF-6F41-C7659145CD08}"/>
              </a:ext>
            </a:extLst>
          </p:cNvPr>
          <p:cNvSpPr txBox="1"/>
          <p:nvPr/>
        </p:nvSpPr>
        <p:spPr>
          <a:xfrm>
            <a:off x="6807287" y="1004810"/>
            <a:ext cx="1950337" cy="793038"/>
          </a:xfrm>
          <a:prstGeom prst="rect">
            <a:avLst/>
          </a:prstGeom>
          <a:noFill/>
        </p:spPr>
        <p:txBody>
          <a:bodyPr wrap="square" lIns="91440" tIns="45720" rIns="91440" bIns="45720" rtlCol="0" anchor="t"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81"/>
              </a:lnSpc>
            </a:pPr>
            <a:r>
              <a:rPr lang="tr-TR" sz="2800" b="1">
                <a:solidFill>
                  <a:srgbClr val="232442"/>
                </a:solidFill>
                <a:latin typeface="Corbel"/>
                <a:ea typeface="+mn-lt"/>
                <a:cs typeface="+mn-lt"/>
              </a:rPr>
              <a:t>Test Case</a:t>
            </a:r>
          </a:p>
          <a:p>
            <a:pPr algn="ctr">
              <a:lnSpc>
                <a:spcPts val="2681"/>
              </a:lnSpc>
            </a:pPr>
            <a:r>
              <a:rPr lang="tr-TR" sz="2800" b="1">
                <a:solidFill>
                  <a:srgbClr val="232442"/>
                </a:solidFill>
                <a:latin typeface="Corbel"/>
                <a:cs typeface="Calibri"/>
              </a:rPr>
              <a:t>3</a:t>
            </a:r>
          </a:p>
        </p:txBody>
      </p:sp>
      <p:cxnSp>
        <p:nvCxnSpPr>
          <p:cNvPr id="18" name="Straight Connector 17">
            <a:extLst>
              <a:ext uri="{FF2B5EF4-FFF2-40B4-BE49-F238E27FC236}">
                <a16:creationId xmlns:a16="http://schemas.microsoft.com/office/drawing/2014/main" id="{3E199B60-AAEB-D8B4-E616-65945BF2ED3A}"/>
              </a:ext>
            </a:extLst>
          </p:cNvPr>
          <p:cNvCxnSpPr>
            <a:cxnSpLocks/>
          </p:cNvCxnSpPr>
          <p:nvPr/>
        </p:nvCxnSpPr>
        <p:spPr>
          <a:xfrm>
            <a:off x="4385402" y="1757974"/>
            <a:ext cx="384000" cy="0"/>
          </a:xfrm>
          <a:prstGeom prst="line">
            <a:avLst/>
          </a:prstGeom>
          <a:ln w="22225">
            <a:solidFill>
              <a:srgbClr val="232442"/>
            </a:solidFill>
          </a:ln>
        </p:spPr>
        <p:style>
          <a:lnRef idx="1">
            <a:schemeClr val="accent1"/>
          </a:lnRef>
          <a:fillRef idx="0">
            <a:schemeClr val="accent1"/>
          </a:fillRef>
          <a:effectRef idx="0">
            <a:schemeClr val="accent1"/>
          </a:effectRef>
          <a:fontRef idx="minor">
            <a:schemeClr val="tx1"/>
          </a:fontRef>
        </p:style>
      </p:cxnSp>
      <p:sp>
        <p:nvSpPr>
          <p:cNvPr id="19" name="TextBox 51">
            <a:extLst>
              <a:ext uri="{FF2B5EF4-FFF2-40B4-BE49-F238E27FC236}">
                <a16:creationId xmlns:a16="http://schemas.microsoft.com/office/drawing/2014/main" id="{786CADB3-1CDB-9A09-C99E-161A20CE064D}"/>
              </a:ext>
            </a:extLst>
          </p:cNvPr>
          <p:cNvSpPr txBox="1"/>
          <p:nvPr/>
        </p:nvSpPr>
        <p:spPr>
          <a:xfrm>
            <a:off x="3596360" y="1004810"/>
            <a:ext cx="1950337" cy="793038"/>
          </a:xfrm>
          <a:prstGeom prst="rect">
            <a:avLst/>
          </a:prstGeom>
          <a:noFill/>
        </p:spPr>
        <p:txBody>
          <a:bodyPr wrap="square" lIns="91440" tIns="45720" rIns="91440" bIns="45720" rtlCol="0" anchor="t"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81"/>
              </a:lnSpc>
            </a:pPr>
            <a:r>
              <a:rPr lang="tr-TR" sz="2800" b="1">
                <a:solidFill>
                  <a:srgbClr val="232442"/>
                </a:solidFill>
                <a:latin typeface="Corbel"/>
                <a:ea typeface="+mn-lt"/>
                <a:cs typeface="+mn-lt"/>
              </a:rPr>
              <a:t>Test Case</a:t>
            </a:r>
            <a:endParaRPr lang="en-US">
              <a:solidFill>
                <a:srgbClr val="000000"/>
              </a:solidFill>
              <a:latin typeface="Calibri"/>
              <a:ea typeface="+mn-lt"/>
              <a:cs typeface="+mn-lt"/>
            </a:endParaRPr>
          </a:p>
          <a:p>
            <a:pPr algn="ctr">
              <a:lnSpc>
                <a:spcPts val="2681"/>
              </a:lnSpc>
            </a:pPr>
            <a:r>
              <a:rPr lang="tr-TR" sz="2800" b="1">
                <a:solidFill>
                  <a:srgbClr val="232442"/>
                </a:solidFill>
                <a:latin typeface="Corbel"/>
                <a:ea typeface="+mn-lt"/>
                <a:cs typeface="+mn-lt"/>
              </a:rPr>
              <a:t>2</a:t>
            </a:r>
            <a:endParaRPr lang="en-US">
              <a:cs typeface="Calibri"/>
            </a:endParaRPr>
          </a:p>
        </p:txBody>
      </p:sp>
      <p:cxnSp>
        <p:nvCxnSpPr>
          <p:cNvPr id="20" name="Straight Connector 19">
            <a:extLst>
              <a:ext uri="{FF2B5EF4-FFF2-40B4-BE49-F238E27FC236}">
                <a16:creationId xmlns:a16="http://schemas.microsoft.com/office/drawing/2014/main" id="{378D63BA-A177-BE22-B16E-8B6A277BC03C}"/>
              </a:ext>
            </a:extLst>
          </p:cNvPr>
          <p:cNvCxnSpPr>
            <a:cxnSpLocks/>
          </p:cNvCxnSpPr>
          <p:nvPr/>
        </p:nvCxnSpPr>
        <p:spPr>
          <a:xfrm>
            <a:off x="7596330" y="1795573"/>
            <a:ext cx="384000" cy="0"/>
          </a:xfrm>
          <a:prstGeom prst="line">
            <a:avLst/>
          </a:prstGeom>
          <a:ln w="22225">
            <a:solidFill>
              <a:srgbClr val="2324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4B16DF1-4970-7ED2-085E-80C0EB9AE4B1}"/>
              </a:ext>
            </a:extLst>
          </p:cNvPr>
          <p:cNvSpPr txBox="1"/>
          <p:nvPr/>
        </p:nvSpPr>
        <p:spPr>
          <a:xfrm>
            <a:off x="515854"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Miray Sönmez</a:t>
            </a:r>
          </a:p>
          <a:p>
            <a:r>
              <a:rPr lang="en-US" sz="1200">
                <a:solidFill>
                  <a:srgbClr val="232442"/>
                </a:solidFill>
                <a:latin typeface="Corbel"/>
                <a:cs typeface="Segoe UI"/>
              </a:rPr>
              <a:t>Specialist, Software Quality Assurance</a:t>
            </a:r>
            <a:endParaRPr lang="en-US" sz="1200">
              <a:latin typeface="Corbel"/>
              <a:cs typeface="Segoe UI"/>
            </a:endParaRPr>
          </a:p>
        </p:txBody>
      </p:sp>
    </p:spTree>
    <p:extLst>
      <p:ext uri="{BB962C8B-B14F-4D97-AF65-F5344CB8AC3E}">
        <p14:creationId xmlns:p14="http://schemas.microsoft.com/office/powerpoint/2010/main" val="2437987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852761" y="1284213"/>
            <a:ext cx="1430937" cy="530915"/>
          </a:xfrm>
          <a:prstGeom prst="rect">
            <a:avLst/>
          </a:prstGeom>
          <a:noFill/>
        </p:spPr>
        <p:txBody>
          <a:bodyPr wrap="square" lIns="68580" tIns="34290" rIns="68580" bIns="34290" rtlCol="0" anchor="t">
            <a:spAutoFit/>
          </a:bodyPr>
          <a:lstStyle/>
          <a:p>
            <a:pPr algn="ctr"/>
            <a:r>
              <a:rPr lang="en-US" altLang="tr-TR" sz="3000" b="1">
                <a:solidFill>
                  <a:srgbClr val="F7F7F7"/>
                </a:solidFill>
                <a:latin typeface="Corbel"/>
                <a:ea typeface="Helvetica Neue Medium" panose="02000503000000020004" pitchFamily="2" charset="0"/>
                <a:cs typeface="Helvetica Neue Medium" panose="02000503000000020004" pitchFamily="2" charset="0"/>
              </a:rPr>
              <a:t>Q&amp;A</a:t>
            </a:r>
            <a:endParaRPr lang="en-US" sz="3000" b="1">
              <a:solidFill>
                <a:srgbClr val="F7F7F7"/>
              </a:solidFill>
              <a:latin typeface="Corbel"/>
              <a:ea typeface="Helvetica Neue Medium" panose="02000503000000020004" pitchFamily="2" charset="0"/>
              <a:cs typeface="Helvetica Neue Medium" panose="02000503000000020004" pitchFamily="2" charset="0"/>
            </a:endParaRPr>
          </a:p>
        </p:txBody>
      </p:sp>
      <p:sp>
        <p:nvSpPr>
          <p:cNvPr id="5" name="Date Placeholder 4">
            <a:extLst>
              <a:ext uri="{FF2B5EF4-FFF2-40B4-BE49-F238E27FC236}">
                <a16:creationId xmlns:a16="http://schemas.microsoft.com/office/drawing/2014/main" id="{FFD1D07C-57EC-B42B-81CE-0B5BD1E57F53}"/>
              </a:ext>
            </a:extLst>
          </p:cNvPr>
          <p:cNvSpPr>
            <a:spLocks noGrp="1"/>
          </p:cNvSpPr>
          <p:nvPr>
            <p:ph type="dt" sz="half" idx="10"/>
          </p:nvPr>
        </p:nvSpPr>
        <p:spPr/>
        <p:txBody>
          <a:bodyPr/>
          <a:lstStyle/>
          <a:p>
            <a:fld id="{FA23EC98-3C3D-F44B-9DA3-42ECF5E63C65}" type="datetime1">
              <a:rPr lang="de-DE" smtClean="0"/>
              <a:t>07.11.2024</a:t>
            </a:fld>
            <a:endParaRPr lang="en-US"/>
          </a:p>
        </p:txBody>
      </p:sp>
    </p:spTree>
    <p:extLst>
      <p:ext uri="{BB962C8B-B14F-4D97-AF65-F5344CB8AC3E}">
        <p14:creationId xmlns:p14="http://schemas.microsoft.com/office/powerpoint/2010/main" val="4003292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F05C0C8-3470-0223-F6E1-609111D09638}"/>
              </a:ext>
            </a:extLst>
          </p:cNvPr>
          <p:cNvPicPr>
            <a:picLocks noChangeAspect="1"/>
          </p:cNvPicPr>
          <p:nvPr/>
        </p:nvPicPr>
        <p:blipFill>
          <a:blip r:embed="rId2"/>
          <a:srcRect l="678" t="19" r="-678" b="-19"/>
          <a:stretch/>
        </p:blipFill>
        <p:spPr>
          <a:xfrm>
            <a:off x="21" y="961"/>
            <a:ext cx="9239237" cy="5143521"/>
          </a:xfrm>
          <a:prstGeom prst="rect">
            <a:avLst/>
          </a:prstGeom>
        </p:spPr>
      </p:pic>
      <p:sp>
        <p:nvSpPr>
          <p:cNvPr id="4" name="TextBox 3">
            <a:extLst>
              <a:ext uri="{FF2B5EF4-FFF2-40B4-BE49-F238E27FC236}">
                <a16:creationId xmlns:a16="http://schemas.microsoft.com/office/drawing/2014/main" id="{C1234E36-2F27-F100-B376-4C1F64EE0EA6}"/>
              </a:ext>
            </a:extLst>
          </p:cNvPr>
          <p:cNvSpPr txBox="1"/>
          <p:nvPr/>
        </p:nvSpPr>
        <p:spPr>
          <a:xfrm>
            <a:off x="3574611" y="2038528"/>
            <a:ext cx="1994777" cy="530915"/>
          </a:xfrm>
          <a:prstGeom prst="rect">
            <a:avLst/>
          </a:prstGeom>
          <a:noFill/>
        </p:spPr>
        <p:txBody>
          <a:bodyPr wrap="none" lIns="68580" tIns="34290" rIns="68580" bIns="34290" rtlCol="0" anchor="t">
            <a:spAutoFit/>
          </a:bodyPr>
          <a:lstStyle/>
          <a:p>
            <a:pPr algn="ctr"/>
            <a:r>
              <a:rPr lang="en-US" altLang="tr-TR" sz="3000" b="1">
                <a:solidFill>
                  <a:srgbClr val="F7F7F7"/>
                </a:solidFill>
                <a:latin typeface="Corbel"/>
                <a:ea typeface="Helvetica Neue Medium" panose="02000503000000020004" pitchFamily="2" charset="0"/>
                <a:cs typeface="Helvetica Neue Medium" panose="02000503000000020004" pitchFamily="2" charset="0"/>
              </a:rPr>
              <a:t>Thank you!</a:t>
            </a:r>
            <a:endParaRPr lang="en-US" sz="3000" b="1">
              <a:solidFill>
                <a:srgbClr val="F7F7F7"/>
              </a:solidFill>
              <a:latin typeface="Corbel" panose="020B0503020204020204" pitchFamily="34"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881444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7FE479-AC71-EFA7-5D9F-35197BD26F52}"/>
              </a:ext>
            </a:extLst>
          </p:cNvPr>
          <p:cNvSpPr/>
          <p:nvPr/>
        </p:nvSpPr>
        <p:spPr>
          <a:xfrm>
            <a:off x="502024" y="3838"/>
            <a:ext cx="2653552" cy="5151021"/>
          </a:xfrm>
          <a:prstGeom prst="rect">
            <a:avLst/>
          </a:prstGeom>
          <a:solidFill>
            <a:srgbClr val="242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
        <p:nvSpPr>
          <p:cNvPr id="16" name="TextBox 15">
            <a:extLst>
              <a:ext uri="{FF2B5EF4-FFF2-40B4-BE49-F238E27FC236}">
                <a16:creationId xmlns:a16="http://schemas.microsoft.com/office/drawing/2014/main" id="{A9DC96C5-9FB7-45A1-1F69-884288AAEC4C}"/>
              </a:ext>
            </a:extLst>
          </p:cNvPr>
          <p:cNvSpPr txBox="1"/>
          <p:nvPr/>
        </p:nvSpPr>
        <p:spPr>
          <a:xfrm>
            <a:off x="606873" y="1611632"/>
            <a:ext cx="2476985" cy="553998"/>
          </a:xfrm>
          <a:prstGeom prst="rect">
            <a:avLst/>
          </a:prstGeom>
          <a:noFill/>
        </p:spPr>
        <p:txBody>
          <a:bodyPr wrap="square" lIns="91440" tIns="45720" rIns="91440" bIns="45720" rtlCol="0" anchor="t">
            <a:spAutoFit/>
          </a:bodyPr>
          <a:lstStyle/>
          <a:p>
            <a:pPr algn="ctr"/>
            <a:r>
              <a:rPr lang="en-US" sz="3000" b="1">
                <a:solidFill>
                  <a:schemeClr val="bg1"/>
                </a:solidFill>
                <a:latin typeface="Corbel"/>
              </a:rPr>
              <a:t>PAIR 4</a:t>
            </a:r>
          </a:p>
        </p:txBody>
      </p:sp>
      <p:sp>
        <p:nvSpPr>
          <p:cNvPr id="17" name="TextBox 16">
            <a:extLst>
              <a:ext uri="{FF2B5EF4-FFF2-40B4-BE49-F238E27FC236}">
                <a16:creationId xmlns:a16="http://schemas.microsoft.com/office/drawing/2014/main" id="{CED2DCA6-0FE7-81F6-6076-CF9BC46FABBF}"/>
              </a:ext>
            </a:extLst>
          </p:cNvPr>
          <p:cNvSpPr txBox="1"/>
          <p:nvPr/>
        </p:nvSpPr>
        <p:spPr>
          <a:xfrm>
            <a:off x="606874" y="3009488"/>
            <a:ext cx="2476985" cy="523220"/>
          </a:xfrm>
          <a:prstGeom prst="rect">
            <a:avLst/>
          </a:prstGeom>
          <a:noFill/>
        </p:spPr>
        <p:txBody>
          <a:bodyPr wrap="square" lIns="91440" tIns="45720" rIns="91440" bIns="45720" rtlCol="0" anchor="t">
            <a:spAutoFit/>
          </a:bodyPr>
          <a:lstStyle/>
          <a:p>
            <a:pPr algn="ctr"/>
            <a:r>
              <a:rPr lang="en-US" sz="1400">
                <a:solidFill>
                  <a:schemeClr val="bg1"/>
                </a:solidFill>
                <a:latin typeface="Corbel"/>
              </a:rPr>
              <a:t>SOFTWARE DEVELOPMENT TEAM</a:t>
            </a:r>
            <a:endParaRPr lang="en-US">
              <a:solidFill>
                <a:schemeClr val="bg1"/>
              </a:solidFill>
              <a:cs typeface="Calibri"/>
            </a:endParaRPr>
          </a:p>
        </p:txBody>
      </p:sp>
      <p:pic>
        <p:nvPicPr>
          <p:cNvPr id="6" name="Picture 5" descr="A person with a beard and mustache&#10;&#10;Description automatically generated">
            <a:extLst>
              <a:ext uri="{FF2B5EF4-FFF2-40B4-BE49-F238E27FC236}">
                <a16:creationId xmlns:a16="http://schemas.microsoft.com/office/drawing/2014/main" id="{4E44C08D-A277-374E-35E3-B63CE09C8E54}"/>
              </a:ext>
            </a:extLst>
          </p:cNvPr>
          <p:cNvPicPr>
            <a:picLocks noChangeAspect="1"/>
          </p:cNvPicPr>
          <p:nvPr/>
        </p:nvPicPr>
        <p:blipFill>
          <a:blip r:embed="rId3"/>
          <a:stretch>
            <a:fillRect/>
          </a:stretch>
        </p:blipFill>
        <p:spPr>
          <a:xfrm>
            <a:off x="3282211" y="1574691"/>
            <a:ext cx="1319150" cy="2017605"/>
          </a:xfrm>
          <a:prstGeom prst="rect">
            <a:avLst/>
          </a:prstGeom>
          <a:ln>
            <a:noFill/>
          </a:ln>
          <a:effectLst>
            <a:outerShdw blurRad="190500" algn="tl" rotWithShape="0">
              <a:srgbClr val="000000">
                <a:alpha val="70000"/>
              </a:srgbClr>
            </a:outerShdw>
          </a:effectLst>
        </p:spPr>
      </p:pic>
      <p:pic>
        <p:nvPicPr>
          <p:cNvPr id="7" name="Picture 6" descr="A person with a beard&#10;&#10;Description automatically generated">
            <a:extLst>
              <a:ext uri="{FF2B5EF4-FFF2-40B4-BE49-F238E27FC236}">
                <a16:creationId xmlns:a16="http://schemas.microsoft.com/office/drawing/2014/main" id="{7D8A2EF3-4993-152D-9414-0E73F3B530F2}"/>
              </a:ext>
            </a:extLst>
          </p:cNvPr>
          <p:cNvPicPr>
            <a:picLocks noChangeAspect="1"/>
          </p:cNvPicPr>
          <p:nvPr/>
        </p:nvPicPr>
        <p:blipFill>
          <a:blip r:embed="rId4"/>
          <a:stretch>
            <a:fillRect/>
          </a:stretch>
        </p:blipFill>
        <p:spPr>
          <a:xfrm>
            <a:off x="7621761" y="1576062"/>
            <a:ext cx="1361294" cy="2022693"/>
          </a:xfrm>
          <a:prstGeom prst="rect">
            <a:avLst/>
          </a:prstGeom>
          <a:ln>
            <a:noFill/>
          </a:ln>
          <a:effectLst>
            <a:outerShdw blurRad="190500" algn="tl" rotWithShape="0">
              <a:srgbClr val="000000">
                <a:alpha val="70000"/>
              </a:srgbClr>
            </a:outerShdw>
          </a:effectLst>
        </p:spPr>
      </p:pic>
      <p:pic>
        <p:nvPicPr>
          <p:cNvPr id="8" name="Picture 7" descr="A person with a beard and a red shirt&#10;&#10;Description automatically generated">
            <a:extLst>
              <a:ext uri="{FF2B5EF4-FFF2-40B4-BE49-F238E27FC236}">
                <a16:creationId xmlns:a16="http://schemas.microsoft.com/office/drawing/2014/main" id="{274E7B2A-BF19-9C02-6D41-48DDE75A5F27}"/>
              </a:ext>
            </a:extLst>
          </p:cNvPr>
          <p:cNvPicPr>
            <a:picLocks noChangeAspect="1"/>
          </p:cNvPicPr>
          <p:nvPr/>
        </p:nvPicPr>
        <p:blipFill>
          <a:blip r:embed="rId5"/>
          <a:stretch>
            <a:fillRect/>
          </a:stretch>
        </p:blipFill>
        <p:spPr>
          <a:xfrm>
            <a:off x="4777503" y="1579129"/>
            <a:ext cx="1217375" cy="2016561"/>
          </a:xfrm>
          <a:prstGeom prst="rect">
            <a:avLst/>
          </a:prstGeom>
          <a:ln>
            <a:noFill/>
          </a:ln>
          <a:effectLst>
            <a:outerShdw blurRad="190500" algn="tl" rotWithShape="0">
              <a:srgbClr val="000000">
                <a:alpha val="70000"/>
              </a:srgbClr>
            </a:outerShdw>
          </a:effectLst>
        </p:spPr>
      </p:pic>
      <p:pic>
        <p:nvPicPr>
          <p:cNvPr id="9" name="Picture 8" descr="A person with a serious face&#10;&#10;Description automatically generated">
            <a:extLst>
              <a:ext uri="{FF2B5EF4-FFF2-40B4-BE49-F238E27FC236}">
                <a16:creationId xmlns:a16="http://schemas.microsoft.com/office/drawing/2014/main" id="{13B5EEB9-96D4-D5E9-6D6C-272549AFD154}"/>
              </a:ext>
            </a:extLst>
          </p:cNvPr>
          <p:cNvPicPr>
            <a:picLocks noChangeAspect="1"/>
          </p:cNvPicPr>
          <p:nvPr/>
        </p:nvPicPr>
        <p:blipFill>
          <a:blip r:embed="rId6"/>
          <a:stretch>
            <a:fillRect/>
          </a:stretch>
        </p:blipFill>
        <p:spPr>
          <a:xfrm>
            <a:off x="6144146" y="1572994"/>
            <a:ext cx="1318105" cy="2028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960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7FE479-AC71-EFA7-5D9F-35197BD26F52}"/>
              </a:ext>
            </a:extLst>
          </p:cNvPr>
          <p:cNvSpPr/>
          <p:nvPr/>
        </p:nvSpPr>
        <p:spPr>
          <a:xfrm>
            <a:off x="502024" y="3838"/>
            <a:ext cx="2653552" cy="5151021"/>
          </a:xfrm>
          <a:prstGeom prst="rect">
            <a:avLst/>
          </a:prstGeom>
          <a:solidFill>
            <a:srgbClr val="242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
        <p:nvSpPr>
          <p:cNvPr id="16" name="TextBox 15">
            <a:extLst>
              <a:ext uri="{FF2B5EF4-FFF2-40B4-BE49-F238E27FC236}">
                <a16:creationId xmlns:a16="http://schemas.microsoft.com/office/drawing/2014/main" id="{A9DC96C5-9FB7-45A1-1F69-884288AAEC4C}"/>
              </a:ext>
            </a:extLst>
          </p:cNvPr>
          <p:cNvSpPr txBox="1"/>
          <p:nvPr/>
        </p:nvSpPr>
        <p:spPr>
          <a:xfrm>
            <a:off x="606873" y="1611632"/>
            <a:ext cx="2476985" cy="553998"/>
          </a:xfrm>
          <a:prstGeom prst="rect">
            <a:avLst/>
          </a:prstGeom>
          <a:noFill/>
        </p:spPr>
        <p:txBody>
          <a:bodyPr wrap="square" lIns="91440" tIns="45720" rIns="91440" bIns="45720" rtlCol="0" anchor="t">
            <a:spAutoFit/>
          </a:bodyPr>
          <a:lstStyle/>
          <a:p>
            <a:pPr algn="ctr"/>
            <a:r>
              <a:rPr lang="en-US" sz="3000" b="1">
                <a:solidFill>
                  <a:schemeClr val="bg1"/>
                </a:solidFill>
                <a:latin typeface="Corbel"/>
              </a:rPr>
              <a:t>PAIR 4</a:t>
            </a:r>
          </a:p>
        </p:txBody>
      </p:sp>
      <p:sp>
        <p:nvSpPr>
          <p:cNvPr id="17" name="TextBox 16">
            <a:extLst>
              <a:ext uri="{FF2B5EF4-FFF2-40B4-BE49-F238E27FC236}">
                <a16:creationId xmlns:a16="http://schemas.microsoft.com/office/drawing/2014/main" id="{CED2DCA6-0FE7-81F6-6076-CF9BC46FABBF}"/>
              </a:ext>
            </a:extLst>
          </p:cNvPr>
          <p:cNvSpPr txBox="1"/>
          <p:nvPr/>
        </p:nvSpPr>
        <p:spPr>
          <a:xfrm>
            <a:off x="606874" y="3009488"/>
            <a:ext cx="2476985" cy="523220"/>
          </a:xfrm>
          <a:prstGeom prst="rect">
            <a:avLst/>
          </a:prstGeom>
          <a:noFill/>
        </p:spPr>
        <p:txBody>
          <a:bodyPr wrap="square" lIns="91440" tIns="45720" rIns="91440" bIns="45720" rtlCol="0" anchor="t">
            <a:spAutoFit/>
          </a:bodyPr>
          <a:lstStyle/>
          <a:p>
            <a:pPr algn="ctr"/>
            <a:r>
              <a:rPr lang="en-US" sz="1400">
                <a:solidFill>
                  <a:schemeClr val="bg1"/>
                </a:solidFill>
                <a:latin typeface="Corbel"/>
              </a:rPr>
              <a:t>SOFTWARE QUALITY ASSURANCE TEAM</a:t>
            </a:r>
            <a:endParaRPr lang="en-US">
              <a:solidFill>
                <a:schemeClr val="bg1"/>
              </a:solidFill>
              <a:cs typeface="Calibri"/>
            </a:endParaRPr>
          </a:p>
        </p:txBody>
      </p:sp>
      <p:pic>
        <p:nvPicPr>
          <p:cNvPr id="2" name="Picture 1" descr="A person with long hair smiling&#10;&#10;Description automatically generated">
            <a:extLst>
              <a:ext uri="{FF2B5EF4-FFF2-40B4-BE49-F238E27FC236}">
                <a16:creationId xmlns:a16="http://schemas.microsoft.com/office/drawing/2014/main" id="{8E999EEF-B847-FC8C-DF11-DCE666DD9B5A}"/>
              </a:ext>
            </a:extLst>
          </p:cNvPr>
          <p:cNvPicPr>
            <a:picLocks noChangeAspect="1"/>
          </p:cNvPicPr>
          <p:nvPr/>
        </p:nvPicPr>
        <p:blipFill>
          <a:blip r:embed="rId3"/>
          <a:stretch>
            <a:fillRect/>
          </a:stretch>
        </p:blipFill>
        <p:spPr>
          <a:xfrm>
            <a:off x="3971349" y="1588651"/>
            <a:ext cx="1280006" cy="2028827"/>
          </a:xfrm>
          <a:prstGeom prst="rect">
            <a:avLst/>
          </a:prstGeom>
          <a:ln>
            <a:noFill/>
          </a:ln>
          <a:effectLst>
            <a:outerShdw blurRad="190500" algn="tl" rotWithShape="0">
              <a:srgbClr val="000000">
                <a:alpha val="70000"/>
              </a:srgbClr>
            </a:outerShdw>
          </a:effectLst>
        </p:spPr>
      </p:pic>
      <p:pic>
        <p:nvPicPr>
          <p:cNvPr id="4" name="Picture 3" descr="A person with long hair&#10;&#10;Description automatically generated">
            <a:extLst>
              <a:ext uri="{FF2B5EF4-FFF2-40B4-BE49-F238E27FC236}">
                <a16:creationId xmlns:a16="http://schemas.microsoft.com/office/drawing/2014/main" id="{F5768105-3272-0FC9-1BA4-96DAA5DA0005}"/>
              </a:ext>
            </a:extLst>
          </p:cNvPr>
          <p:cNvPicPr>
            <a:picLocks noChangeAspect="1"/>
          </p:cNvPicPr>
          <p:nvPr/>
        </p:nvPicPr>
        <p:blipFill>
          <a:blip r:embed="rId4"/>
          <a:stretch>
            <a:fillRect/>
          </a:stretch>
        </p:blipFill>
        <p:spPr>
          <a:xfrm>
            <a:off x="5447920" y="1591719"/>
            <a:ext cx="1278309" cy="2022693"/>
          </a:xfrm>
          <a:prstGeom prst="rect">
            <a:avLst/>
          </a:prstGeom>
          <a:ln>
            <a:noFill/>
          </a:ln>
          <a:effectLst>
            <a:outerShdw blurRad="190500" algn="tl" rotWithShape="0">
              <a:srgbClr val="000000">
                <a:alpha val="70000"/>
              </a:srgbClr>
            </a:outerShdw>
          </a:effectLst>
        </p:spPr>
      </p:pic>
      <p:pic>
        <p:nvPicPr>
          <p:cNvPr id="5" name="Picture 4" descr="A person with glasses and a white shirt&#10;&#10;Description automatically generated">
            <a:extLst>
              <a:ext uri="{FF2B5EF4-FFF2-40B4-BE49-F238E27FC236}">
                <a16:creationId xmlns:a16="http://schemas.microsoft.com/office/drawing/2014/main" id="{66B43D95-1408-1D65-6C19-16866DEB80A1}"/>
              </a:ext>
            </a:extLst>
          </p:cNvPr>
          <p:cNvPicPr>
            <a:picLocks noChangeAspect="1"/>
          </p:cNvPicPr>
          <p:nvPr/>
        </p:nvPicPr>
        <p:blipFill>
          <a:blip r:embed="rId5"/>
          <a:stretch>
            <a:fillRect/>
          </a:stretch>
        </p:blipFill>
        <p:spPr>
          <a:xfrm>
            <a:off x="6966701" y="1570486"/>
            <a:ext cx="1278308" cy="203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00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957161-C161-2281-2051-AA0FBD66E96D}"/>
              </a:ext>
            </a:extLst>
          </p:cNvPr>
          <p:cNvSpPr/>
          <p:nvPr/>
        </p:nvSpPr>
        <p:spPr>
          <a:xfrm>
            <a:off x="991773" y="2205995"/>
            <a:ext cx="4461264" cy="1843338"/>
          </a:xfrm>
          <a:prstGeom prst="rect">
            <a:avLst/>
          </a:prstGeom>
          <a:solidFill>
            <a:srgbClr val="2225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350" b="1">
              <a:latin typeface="Frutiger LT Std 55 Roman"/>
              <a:ea typeface="Frutiger LT Std 55 Roman" charset="0"/>
              <a:cs typeface="Frutiger LT Std 55 Roman" charset="0"/>
            </a:endParaRPr>
          </a:p>
          <a:p>
            <a:pPr algn="ctr"/>
            <a:endParaRPr lang="en-US" sz="1013">
              <a:latin typeface="Frutiger LT Std 55 Roman" charset="0"/>
              <a:ea typeface="Frutiger LT Std 55 Roman" charset="0"/>
              <a:cs typeface="Frutiger LT Std 55 Roman" charset="0"/>
            </a:endParaRPr>
          </a:p>
          <a:p>
            <a:pPr algn="ctr"/>
            <a:endParaRPr lang="en-US" sz="1013">
              <a:latin typeface="Frutiger LT Std 55 Roman" charset="0"/>
              <a:ea typeface="Frutiger LT Std 55 Roman" charset="0"/>
              <a:cs typeface="Frutiger LT Std 55 Roman" charset="0"/>
            </a:endParaRPr>
          </a:p>
          <a:p>
            <a:pPr algn="ctr"/>
            <a:endParaRPr lang="en-US" sz="1013">
              <a:latin typeface="Frutiger LT Std 55 Roman" charset="0"/>
              <a:ea typeface="Frutiger LT Std 55 Roman" charset="0"/>
              <a:cs typeface="Frutiger LT Std 55 Roman" charset="0"/>
            </a:endParaRPr>
          </a:p>
        </p:txBody>
      </p:sp>
      <p:sp>
        <p:nvSpPr>
          <p:cNvPr id="9" name="Rectangle 8">
            <a:extLst>
              <a:ext uri="{FF2B5EF4-FFF2-40B4-BE49-F238E27FC236}">
                <a16:creationId xmlns:a16="http://schemas.microsoft.com/office/drawing/2014/main" id="{B3E76C30-5E05-09F0-DA4E-AC6966E7F84B}"/>
              </a:ext>
            </a:extLst>
          </p:cNvPr>
          <p:cNvSpPr/>
          <p:nvPr/>
        </p:nvSpPr>
        <p:spPr>
          <a:xfrm>
            <a:off x="995485" y="1643450"/>
            <a:ext cx="4454452" cy="451629"/>
          </a:xfrm>
          <a:prstGeom prst="rect">
            <a:avLst/>
          </a:prstGeom>
          <a:solidFill>
            <a:srgbClr val="F1821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900">
              <a:latin typeface="Frutiger LT Std 55 Roman"/>
            </a:endParaRPr>
          </a:p>
          <a:p>
            <a:pPr algn="ctr"/>
            <a:endParaRPr lang="en-US" sz="1013">
              <a:latin typeface="Frutiger LT Std 55 Roman" charset="0"/>
              <a:ea typeface="Frutiger LT Std 55 Roman" charset="0"/>
              <a:cs typeface="Frutiger LT Std 55 Roman" charset="0"/>
            </a:endParaRPr>
          </a:p>
        </p:txBody>
      </p:sp>
      <p:sp>
        <p:nvSpPr>
          <p:cNvPr id="4" name="TextBox 3">
            <a:extLst>
              <a:ext uri="{FF2B5EF4-FFF2-40B4-BE49-F238E27FC236}">
                <a16:creationId xmlns:a16="http://schemas.microsoft.com/office/drawing/2014/main" id="{76796058-B6D6-CF1B-DFE5-28D52980355E}"/>
              </a:ext>
            </a:extLst>
          </p:cNvPr>
          <p:cNvSpPr txBox="1"/>
          <p:nvPr/>
        </p:nvSpPr>
        <p:spPr>
          <a:xfrm>
            <a:off x="1084303" y="640086"/>
            <a:ext cx="5374554" cy="523220"/>
          </a:xfrm>
          <a:prstGeom prst="rect">
            <a:avLst/>
          </a:prstGeom>
          <a:noFill/>
        </p:spPr>
        <p:txBody>
          <a:bodyPr wrap="square" lIns="91440" tIns="45720" rIns="91440" bIns="45720" anchor="t">
            <a:spAutoFit/>
          </a:bodyPr>
          <a:lstStyle/>
          <a:p>
            <a:r>
              <a:rPr lang="en-TR" sz="2800" b="1" kern="1700">
                <a:solidFill>
                  <a:srgbClr val="242441"/>
                </a:solidFill>
                <a:latin typeface="Corbel"/>
              </a:rPr>
              <a:t>What is a </a:t>
            </a:r>
            <a:r>
              <a:rPr lang="en-TR" sz="2800" b="1" kern="1700">
                <a:solidFill>
                  <a:srgbClr val="F5811F"/>
                </a:solidFill>
                <a:latin typeface="Corbel"/>
              </a:rPr>
              <a:t>CRM System</a:t>
            </a:r>
            <a:r>
              <a:rPr lang="en-TR" sz="2800" b="1" kern="1700">
                <a:solidFill>
                  <a:srgbClr val="242441"/>
                </a:solidFill>
                <a:latin typeface="Corbel"/>
              </a:rPr>
              <a:t>?</a:t>
            </a:r>
            <a:endParaRPr lang="en-US"/>
          </a:p>
        </p:txBody>
      </p:sp>
      <p:sp>
        <p:nvSpPr>
          <p:cNvPr id="6" name="TextBox 5">
            <a:extLst>
              <a:ext uri="{FF2B5EF4-FFF2-40B4-BE49-F238E27FC236}">
                <a16:creationId xmlns:a16="http://schemas.microsoft.com/office/drawing/2014/main" id="{BBD19669-27DD-5560-37E9-9D18FA03B28E}"/>
              </a:ext>
            </a:extLst>
          </p:cNvPr>
          <p:cNvSpPr txBox="1"/>
          <p:nvPr/>
        </p:nvSpPr>
        <p:spPr>
          <a:xfrm>
            <a:off x="1480551" y="1734910"/>
            <a:ext cx="3487271" cy="276999"/>
          </a:xfrm>
          <a:prstGeom prst="rect">
            <a:avLst/>
          </a:prstGeom>
          <a:noFill/>
        </p:spPr>
        <p:txBody>
          <a:bodyPr wrap="square" lIns="91440" tIns="45720" rIns="91440" bIns="45720" rtlCol="0" anchor="t">
            <a:spAutoFit/>
          </a:bodyPr>
          <a:lstStyle/>
          <a:p>
            <a:r>
              <a:rPr lang="en-US" sz="1200" b="1">
                <a:latin typeface="Corbel"/>
                <a:ea typeface="+mn-lt"/>
                <a:cs typeface="+mn-lt"/>
              </a:rPr>
              <a:t>Customer Relationship Management (CRM)</a:t>
            </a:r>
            <a:endParaRPr lang="en-US" b="1">
              <a:latin typeface="Corbel"/>
              <a:cs typeface="Calibri"/>
            </a:endParaRPr>
          </a:p>
        </p:txBody>
      </p:sp>
      <p:sp>
        <p:nvSpPr>
          <p:cNvPr id="7" name="TextBox 6">
            <a:extLst>
              <a:ext uri="{FF2B5EF4-FFF2-40B4-BE49-F238E27FC236}">
                <a16:creationId xmlns:a16="http://schemas.microsoft.com/office/drawing/2014/main" id="{3A942330-FB1C-6E3F-5011-AD4E8B9E2AB1}"/>
              </a:ext>
            </a:extLst>
          </p:cNvPr>
          <p:cNvSpPr txBox="1"/>
          <p:nvPr/>
        </p:nvSpPr>
        <p:spPr>
          <a:xfrm>
            <a:off x="1516117" y="2568218"/>
            <a:ext cx="3931769" cy="1554272"/>
          </a:xfrm>
          <a:prstGeom prst="rect">
            <a:avLst/>
          </a:prstGeom>
          <a:noFill/>
        </p:spPr>
        <p:txBody>
          <a:bodyPr wrap="square" lIns="91440" tIns="45720" rIns="91440" bIns="45720" rtlCol="0" anchor="t">
            <a:spAutoFit/>
          </a:bodyPr>
          <a:lstStyle/>
          <a:p>
            <a:endParaRPr lang="en-US" sz="900" b="1">
              <a:solidFill>
                <a:schemeClr val="bg1"/>
              </a:solidFill>
              <a:latin typeface="Corbel"/>
              <a:ea typeface="+mn-lt"/>
              <a:cs typeface="+mn-lt"/>
            </a:endParaRPr>
          </a:p>
          <a:p>
            <a:pPr marL="285750" indent="-285750">
              <a:buFont typeface="Arial"/>
              <a:buChar char="•"/>
            </a:pPr>
            <a:r>
              <a:rPr lang="en-US" sz="1000">
                <a:solidFill>
                  <a:schemeClr val="bg1"/>
                </a:solidFill>
                <a:latin typeface="Corbel"/>
                <a:ea typeface="+mn-lt"/>
                <a:cs typeface="+mn-lt"/>
              </a:rPr>
              <a:t>Collects customer data into a single hub.</a:t>
            </a:r>
            <a:endParaRPr lang="en-US" sz="1000">
              <a:solidFill>
                <a:schemeClr val="bg1"/>
              </a:solidFill>
              <a:latin typeface="Corbel"/>
              <a:cs typeface="Calibri"/>
            </a:endParaRPr>
          </a:p>
          <a:p>
            <a:pPr marL="285750" indent="-285750">
              <a:buFont typeface="Arial"/>
              <a:buChar char="•"/>
            </a:pPr>
            <a:endParaRPr lang="en-US" sz="1000">
              <a:solidFill>
                <a:schemeClr val="bg1"/>
              </a:solidFill>
              <a:latin typeface="Corbel"/>
              <a:ea typeface="+mn-lt"/>
              <a:cs typeface="+mn-lt"/>
            </a:endParaRPr>
          </a:p>
          <a:p>
            <a:pPr marL="285750" indent="-285750">
              <a:buFont typeface="Arial"/>
              <a:buChar char="•"/>
            </a:pPr>
            <a:r>
              <a:rPr lang="en-US" sz="1000">
                <a:solidFill>
                  <a:schemeClr val="bg1"/>
                </a:solidFill>
                <a:latin typeface="Corbel"/>
                <a:ea typeface="+mn-lt"/>
                <a:cs typeface="+mn-lt"/>
              </a:rPr>
              <a:t>Increases customer satisfaction through personalized services.</a:t>
            </a:r>
            <a:endParaRPr lang="en-US" sz="1000">
              <a:solidFill>
                <a:schemeClr val="bg1"/>
              </a:solidFill>
              <a:latin typeface="Corbel"/>
              <a:cs typeface="Calibri"/>
            </a:endParaRPr>
          </a:p>
          <a:p>
            <a:pPr marL="285750" indent="-285750">
              <a:buFont typeface="Arial"/>
              <a:buChar char="•"/>
            </a:pPr>
            <a:endParaRPr lang="en-US" sz="1000">
              <a:solidFill>
                <a:schemeClr val="bg1"/>
              </a:solidFill>
              <a:latin typeface="Corbel"/>
              <a:ea typeface="+mn-lt"/>
              <a:cs typeface="+mn-lt"/>
            </a:endParaRPr>
          </a:p>
          <a:p>
            <a:pPr marL="285750" indent="-285750">
              <a:buFont typeface="Arial"/>
              <a:buChar char="•"/>
            </a:pPr>
            <a:r>
              <a:rPr lang="en-US" sz="1000">
                <a:solidFill>
                  <a:schemeClr val="bg1"/>
                </a:solidFill>
                <a:latin typeface="Corbel"/>
                <a:ea typeface="+mn-lt"/>
                <a:cs typeface="+mn-lt"/>
              </a:rPr>
              <a:t>Optimizes sales and marketing processes.</a:t>
            </a:r>
            <a:endParaRPr lang="en-US" sz="1000">
              <a:solidFill>
                <a:schemeClr val="bg1"/>
              </a:solidFill>
              <a:latin typeface="Corbel"/>
              <a:cs typeface="Calibri"/>
            </a:endParaRPr>
          </a:p>
          <a:p>
            <a:pPr>
              <a:buFont typeface="Arial"/>
              <a:buChar char="•"/>
            </a:pPr>
            <a:endParaRPr lang="en-US" sz="1200">
              <a:solidFill>
                <a:schemeClr val="bg1"/>
              </a:solidFill>
              <a:latin typeface="Corbel"/>
              <a:cs typeface="Calibri"/>
            </a:endParaRPr>
          </a:p>
          <a:p>
            <a:pPr marL="285750" indent="-285750">
              <a:buFont typeface="Arial"/>
              <a:buChar char="•"/>
            </a:pPr>
            <a:endParaRPr lang="en-US" sz="1200">
              <a:solidFill>
                <a:schemeClr val="bg1"/>
              </a:solidFill>
              <a:latin typeface="Corbel" panose="020B0503020204020204" pitchFamily="34" charset="0"/>
              <a:ea typeface="Helvetica Neue" panose="02000503000000020004" pitchFamily="2" charset="0"/>
              <a:cs typeface="Calibri"/>
            </a:endParaRPr>
          </a:p>
          <a:p>
            <a:endParaRPr lang="en-US" sz="1200">
              <a:solidFill>
                <a:schemeClr val="bg1"/>
              </a:solidFill>
              <a:latin typeface="Corbel" panose="020B0503020204020204" pitchFamily="34" charset="0"/>
              <a:ea typeface="Helvetica Neue" panose="02000503000000020004" pitchFamily="2" charset="0"/>
              <a:cs typeface="Calibri"/>
            </a:endParaRPr>
          </a:p>
        </p:txBody>
      </p:sp>
      <p:sp>
        <p:nvSpPr>
          <p:cNvPr id="2" name="Rectangle 1">
            <a:extLst>
              <a:ext uri="{FF2B5EF4-FFF2-40B4-BE49-F238E27FC236}">
                <a16:creationId xmlns:a16="http://schemas.microsoft.com/office/drawing/2014/main" id="{C58F8D5B-E441-9F41-93AB-418EA3E7CCD6}"/>
              </a:ext>
            </a:extLst>
          </p:cNvPr>
          <p:cNvSpPr/>
          <p:nvPr/>
        </p:nvSpPr>
        <p:spPr>
          <a:xfrm flipH="1">
            <a:off x="1083023" y="714358"/>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screen&#10;&#10;Description automatically generated">
            <a:extLst>
              <a:ext uri="{FF2B5EF4-FFF2-40B4-BE49-F238E27FC236}">
                <a16:creationId xmlns:a16="http://schemas.microsoft.com/office/drawing/2014/main" id="{735705A3-ABF6-530F-C77C-3CD19A58BF1B}"/>
              </a:ext>
            </a:extLst>
          </p:cNvPr>
          <p:cNvPicPr>
            <a:picLocks noChangeAspect="1"/>
          </p:cNvPicPr>
          <p:nvPr/>
        </p:nvPicPr>
        <p:blipFill>
          <a:blip r:embed="rId3"/>
          <a:stretch>
            <a:fillRect/>
          </a:stretch>
        </p:blipFill>
        <p:spPr>
          <a:xfrm>
            <a:off x="5905924" y="0"/>
            <a:ext cx="3237653" cy="4593166"/>
          </a:xfrm>
          <a:prstGeom prst="rect">
            <a:avLst/>
          </a:prstGeom>
        </p:spPr>
      </p:pic>
      <p:sp>
        <p:nvSpPr>
          <p:cNvPr id="8" name="Dikdörtgen 1">
            <a:extLst>
              <a:ext uri="{FF2B5EF4-FFF2-40B4-BE49-F238E27FC236}">
                <a16:creationId xmlns:a16="http://schemas.microsoft.com/office/drawing/2014/main" id="{EFA8CE13-EB67-E223-5609-A26B64383A55}"/>
              </a:ext>
            </a:extLst>
          </p:cNvPr>
          <p:cNvSpPr/>
          <p:nvPr/>
        </p:nvSpPr>
        <p:spPr>
          <a:xfrm>
            <a:off x="500699" y="4678663"/>
            <a:ext cx="1968865" cy="461665"/>
          </a:xfrm>
          <a:prstGeom prst="rect">
            <a:avLst/>
          </a:prstGeom>
        </p:spPr>
        <p:txBody>
          <a:bodyPr wrap="square" lIns="91440" tIns="45720" rIns="91440" bIns="45720" anchor="t">
            <a:spAutoFit/>
          </a:bodyPr>
          <a:lstStyle/>
          <a:p>
            <a:r>
              <a:rPr lang="en-US" sz="1200">
                <a:solidFill>
                  <a:srgbClr val="232442"/>
                </a:solidFill>
                <a:latin typeface="Corbel"/>
                <a:cs typeface="Calibri"/>
              </a:rPr>
              <a:t>Selda Çelik</a:t>
            </a:r>
          </a:p>
          <a:p>
            <a:r>
              <a:rPr lang="en-US" sz="1200">
                <a:solidFill>
                  <a:srgbClr val="232442"/>
                </a:solidFill>
                <a:latin typeface="Corbel"/>
                <a:cs typeface="Calibri"/>
              </a:rPr>
              <a:t>Specialist, Business Analysis</a:t>
            </a:r>
          </a:p>
        </p:txBody>
      </p:sp>
    </p:spTree>
    <p:extLst>
      <p:ext uri="{BB962C8B-B14F-4D97-AF65-F5344CB8AC3E}">
        <p14:creationId xmlns:p14="http://schemas.microsoft.com/office/powerpoint/2010/main" val="3491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7F40BBF-917C-414E-AE07-AB6D3968043E}"/>
              </a:ext>
            </a:extLst>
          </p:cNvPr>
          <p:cNvSpPr txBox="1">
            <a:spLocks/>
          </p:cNvSpPr>
          <p:nvPr/>
        </p:nvSpPr>
        <p:spPr>
          <a:xfrm>
            <a:off x="276560" y="68876"/>
            <a:ext cx="8130287" cy="619691"/>
          </a:xfrm>
          <a:prstGeom prst="rect">
            <a:avLst/>
          </a:prstGeom>
        </p:spPr>
        <p:txBody>
          <a:bodyPr vert="horz" lIns="91440" tIns="45720" rIns="91440" bIns="45720" rtlCol="0" anchor="t">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b="1">
                <a:solidFill>
                  <a:srgbClr val="191A30"/>
                </a:solidFill>
                <a:latin typeface="Corbel"/>
                <a:cs typeface="Calibri"/>
              </a:rPr>
              <a:t>Benefits of CRM in the Telco Domain</a:t>
            </a:r>
            <a:endParaRPr lang="en-US" sz="2400">
              <a:solidFill>
                <a:srgbClr val="191A30"/>
              </a:solidFill>
              <a:latin typeface="Corbel"/>
            </a:endParaRPr>
          </a:p>
        </p:txBody>
      </p:sp>
      <p:grpSp>
        <p:nvGrpSpPr>
          <p:cNvPr id="48" name="Group 47"/>
          <p:cNvGrpSpPr/>
          <p:nvPr/>
        </p:nvGrpSpPr>
        <p:grpSpPr>
          <a:xfrm>
            <a:off x="2865978" y="1141403"/>
            <a:ext cx="3008741" cy="3009926"/>
            <a:chOff x="3285032" y="1072973"/>
            <a:chExt cx="5106094" cy="5108106"/>
          </a:xfrm>
        </p:grpSpPr>
        <p:sp>
          <p:nvSpPr>
            <p:cNvPr id="5" name="Freeform 4"/>
            <p:cNvSpPr>
              <a:spLocks noChangeArrowheads="1"/>
            </p:cNvSpPr>
            <p:nvPr/>
          </p:nvSpPr>
          <p:spPr bwMode="auto">
            <a:xfrm>
              <a:off x="5839085" y="1078777"/>
              <a:ext cx="1809509" cy="1752794"/>
            </a:xfrm>
            <a:custGeom>
              <a:avLst/>
              <a:gdLst>
                <a:gd name="T0" fmla="*/ 4968 w 6000"/>
                <a:gd name="T1" fmla="*/ 3500 h 5814"/>
                <a:gd name="T2" fmla="*/ 4968 w 6000"/>
                <a:gd name="T3" fmla="*/ 3500 h 5814"/>
                <a:gd name="T4" fmla="*/ 5999 w 6000"/>
                <a:gd name="T5" fmla="*/ 2469 h 5814"/>
                <a:gd name="T6" fmla="*/ 5999 w 6000"/>
                <a:gd name="T7" fmla="*/ 2469 h 5814"/>
                <a:gd name="T8" fmla="*/ 0 w 6000"/>
                <a:gd name="T9" fmla="*/ 0 h 5814"/>
                <a:gd name="T10" fmla="*/ 0 w 6000"/>
                <a:gd name="T11" fmla="*/ 4688 h 5814"/>
                <a:gd name="T12" fmla="*/ 2656 w 6000"/>
                <a:gd name="T13" fmla="*/ 5813 h 5814"/>
                <a:gd name="T14" fmla="*/ 2656 w 6000"/>
                <a:gd name="T15" fmla="*/ 5813 h 5814"/>
                <a:gd name="T16" fmla="*/ 3937 w 6000"/>
                <a:gd name="T17" fmla="*/ 4532 h 5814"/>
                <a:gd name="T18" fmla="*/ 4905 w 6000"/>
                <a:gd name="T19" fmla="*/ 4500 h 5814"/>
                <a:gd name="T20" fmla="*/ 4968 w 6000"/>
                <a:gd name="T21" fmla="*/ 3500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5814">
                  <a:moveTo>
                    <a:pt x="4968" y="3500"/>
                  </a:moveTo>
                  <a:lnTo>
                    <a:pt x="4968" y="3500"/>
                  </a:lnTo>
                  <a:cubicBezTo>
                    <a:pt x="5999" y="2469"/>
                    <a:pt x="5999" y="2469"/>
                    <a:pt x="5999" y="2469"/>
                  </a:cubicBezTo>
                  <a:lnTo>
                    <a:pt x="5999" y="2469"/>
                  </a:lnTo>
                  <a:cubicBezTo>
                    <a:pt x="4343" y="813"/>
                    <a:pt x="2156" y="0"/>
                    <a:pt x="0" y="0"/>
                  </a:cubicBezTo>
                  <a:cubicBezTo>
                    <a:pt x="0" y="4688"/>
                    <a:pt x="0" y="4688"/>
                    <a:pt x="0" y="4688"/>
                  </a:cubicBezTo>
                  <a:cubicBezTo>
                    <a:pt x="968" y="4688"/>
                    <a:pt x="1937" y="5063"/>
                    <a:pt x="2656" y="5813"/>
                  </a:cubicBezTo>
                  <a:lnTo>
                    <a:pt x="2656" y="5813"/>
                  </a:lnTo>
                  <a:cubicBezTo>
                    <a:pt x="3937" y="4532"/>
                    <a:pt x="3937" y="4532"/>
                    <a:pt x="3937" y="4532"/>
                  </a:cubicBezTo>
                  <a:cubicBezTo>
                    <a:pt x="4905" y="4500"/>
                    <a:pt x="4905" y="4500"/>
                    <a:pt x="4905" y="4500"/>
                  </a:cubicBezTo>
                  <a:lnTo>
                    <a:pt x="4968" y="3500"/>
                  </a:lnTo>
                </a:path>
              </a:pathLst>
            </a:custGeom>
            <a:solidFill>
              <a:srgbClr val="171735"/>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6" name="Freeform 5"/>
            <p:cNvSpPr>
              <a:spLocks noChangeArrowheads="1"/>
            </p:cNvSpPr>
            <p:nvPr/>
          </p:nvSpPr>
          <p:spPr bwMode="auto">
            <a:xfrm>
              <a:off x="4038884" y="1072973"/>
              <a:ext cx="2006279" cy="1752794"/>
            </a:xfrm>
            <a:custGeom>
              <a:avLst/>
              <a:gdLst>
                <a:gd name="T0" fmla="*/ 5968 w 6656"/>
                <a:gd name="T1" fmla="*/ 1438 h 5814"/>
                <a:gd name="T2" fmla="*/ 5968 w 6656"/>
                <a:gd name="T3" fmla="*/ 1438 h 5814"/>
                <a:gd name="T4" fmla="*/ 5968 w 6656"/>
                <a:gd name="T5" fmla="*/ 0 h 5814"/>
                <a:gd name="T6" fmla="*/ 5968 w 6656"/>
                <a:gd name="T7" fmla="*/ 0 h 5814"/>
                <a:gd name="T8" fmla="*/ 0 w 6656"/>
                <a:gd name="T9" fmla="*/ 2469 h 5814"/>
                <a:gd name="T10" fmla="*/ 3312 w 6656"/>
                <a:gd name="T11" fmla="*/ 5813 h 5814"/>
                <a:gd name="T12" fmla="*/ 5968 w 6656"/>
                <a:gd name="T13" fmla="*/ 4688 h 5814"/>
                <a:gd name="T14" fmla="*/ 5968 w 6656"/>
                <a:gd name="T15" fmla="*/ 4688 h 5814"/>
                <a:gd name="T16" fmla="*/ 5968 w 6656"/>
                <a:gd name="T17" fmla="*/ 2907 h 5814"/>
                <a:gd name="T18" fmla="*/ 6655 w 6656"/>
                <a:gd name="T19" fmla="*/ 2188 h 5814"/>
                <a:gd name="T20" fmla="*/ 5968 w 6656"/>
                <a:gd name="T21" fmla="*/ 1438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6" h="5814">
                  <a:moveTo>
                    <a:pt x="5968" y="1438"/>
                  </a:moveTo>
                  <a:lnTo>
                    <a:pt x="5968" y="1438"/>
                  </a:lnTo>
                  <a:cubicBezTo>
                    <a:pt x="5968" y="0"/>
                    <a:pt x="5968" y="0"/>
                    <a:pt x="5968" y="0"/>
                  </a:cubicBezTo>
                  <a:lnTo>
                    <a:pt x="5968" y="0"/>
                  </a:lnTo>
                  <a:cubicBezTo>
                    <a:pt x="3625" y="0"/>
                    <a:pt x="1531" y="938"/>
                    <a:pt x="0" y="2469"/>
                  </a:cubicBezTo>
                  <a:cubicBezTo>
                    <a:pt x="3312" y="5813"/>
                    <a:pt x="3312" y="5813"/>
                    <a:pt x="3312" y="5813"/>
                  </a:cubicBezTo>
                  <a:cubicBezTo>
                    <a:pt x="4000" y="5125"/>
                    <a:pt x="4937" y="4688"/>
                    <a:pt x="5968" y="4688"/>
                  </a:cubicBezTo>
                  <a:lnTo>
                    <a:pt x="5968" y="4688"/>
                  </a:lnTo>
                  <a:cubicBezTo>
                    <a:pt x="5968" y="2907"/>
                    <a:pt x="5968" y="2907"/>
                    <a:pt x="5968" y="2907"/>
                  </a:cubicBezTo>
                  <a:cubicBezTo>
                    <a:pt x="6655" y="2188"/>
                    <a:pt x="6655" y="2188"/>
                    <a:pt x="6655" y="2188"/>
                  </a:cubicBezTo>
                  <a:lnTo>
                    <a:pt x="5968" y="1438"/>
                  </a:lnTo>
                </a:path>
              </a:pathLst>
            </a:custGeom>
            <a:solidFill>
              <a:srgbClr val="0B0B25"/>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7" name="Freeform 6"/>
            <p:cNvSpPr>
              <a:spLocks noChangeArrowheads="1"/>
            </p:cNvSpPr>
            <p:nvPr/>
          </p:nvSpPr>
          <p:spPr bwMode="auto">
            <a:xfrm>
              <a:off x="3285032" y="1817711"/>
              <a:ext cx="1752337" cy="1809980"/>
            </a:xfrm>
            <a:custGeom>
              <a:avLst/>
              <a:gdLst>
                <a:gd name="T0" fmla="*/ 0 w 5814"/>
                <a:gd name="T1" fmla="*/ 6000 h 6001"/>
                <a:gd name="T2" fmla="*/ 0 w 5814"/>
                <a:gd name="T3" fmla="*/ 6000 h 6001"/>
                <a:gd name="T4" fmla="*/ 4719 w 5814"/>
                <a:gd name="T5" fmla="*/ 6000 h 6001"/>
                <a:gd name="T6" fmla="*/ 5813 w 5814"/>
                <a:gd name="T7" fmla="*/ 3344 h 6001"/>
                <a:gd name="T8" fmla="*/ 4532 w 5814"/>
                <a:gd name="T9" fmla="*/ 2063 h 6001"/>
                <a:gd name="T10" fmla="*/ 4501 w 5814"/>
                <a:gd name="T11" fmla="*/ 1031 h 6001"/>
                <a:gd name="T12" fmla="*/ 3532 w 5814"/>
                <a:gd name="T13" fmla="*/ 1031 h 6001"/>
                <a:gd name="T14" fmla="*/ 2501 w 5814"/>
                <a:gd name="T15" fmla="*/ 0 h 6001"/>
                <a:gd name="T16" fmla="*/ 0 w 5814"/>
                <a:gd name="T17" fmla="*/ 6000 h 6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001">
                  <a:moveTo>
                    <a:pt x="0" y="6000"/>
                  </a:moveTo>
                  <a:lnTo>
                    <a:pt x="0" y="6000"/>
                  </a:lnTo>
                  <a:cubicBezTo>
                    <a:pt x="4719" y="6000"/>
                    <a:pt x="4719" y="6000"/>
                    <a:pt x="4719" y="6000"/>
                  </a:cubicBezTo>
                  <a:cubicBezTo>
                    <a:pt x="4719" y="5031"/>
                    <a:pt x="5094" y="4063"/>
                    <a:pt x="5813" y="3344"/>
                  </a:cubicBezTo>
                  <a:cubicBezTo>
                    <a:pt x="4532" y="2063"/>
                    <a:pt x="4532" y="2063"/>
                    <a:pt x="4532" y="2063"/>
                  </a:cubicBezTo>
                  <a:cubicBezTo>
                    <a:pt x="4501" y="1031"/>
                    <a:pt x="4501" y="1031"/>
                    <a:pt x="4501" y="1031"/>
                  </a:cubicBezTo>
                  <a:cubicBezTo>
                    <a:pt x="3532" y="1031"/>
                    <a:pt x="3532" y="1031"/>
                    <a:pt x="3532" y="1031"/>
                  </a:cubicBezTo>
                  <a:cubicBezTo>
                    <a:pt x="2501" y="0"/>
                    <a:pt x="2501" y="0"/>
                    <a:pt x="2501" y="0"/>
                  </a:cubicBezTo>
                  <a:cubicBezTo>
                    <a:pt x="844" y="1656"/>
                    <a:pt x="0" y="3813"/>
                    <a:pt x="0" y="6000"/>
                  </a:cubicBezTo>
                </a:path>
              </a:pathLst>
            </a:custGeom>
            <a:solidFill>
              <a:srgbClr val="A04A00"/>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8" name="Freeform 7"/>
            <p:cNvSpPr>
              <a:spLocks noChangeArrowheads="1"/>
            </p:cNvSpPr>
            <p:nvPr/>
          </p:nvSpPr>
          <p:spPr bwMode="auto">
            <a:xfrm>
              <a:off x="3285032" y="3420227"/>
              <a:ext cx="1752337" cy="2006805"/>
            </a:xfrm>
            <a:custGeom>
              <a:avLst/>
              <a:gdLst>
                <a:gd name="T0" fmla="*/ 2501 w 5814"/>
                <a:gd name="T1" fmla="*/ 6655 h 6656"/>
                <a:gd name="T2" fmla="*/ 2501 w 5814"/>
                <a:gd name="T3" fmla="*/ 6655 h 6656"/>
                <a:gd name="T4" fmla="*/ 5813 w 5814"/>
                <a:gd name="T5" fmla="*/ 3342 h 6656"/>
                <a:gd name="T6" fmla="*/ 4719 w 5814"/>
                <a:gd name="T7" fmla="*/ 687 h 6656"/>
                <a:gd name="T8" fmla="*/ 2907 w 5814"/>
                <a:gd name="T9" fmla="*/ 687 h 6656"/>
                <a:gd name="T10" fmla="*/ 2157 w 5814"/>
                <a:gd name="T11" fmla="*/ 0 h 6656"/>
                <a:gd name="T12" fmla="*/ 1469 w 5814"/>
                <a:gd name="T13" fmla="*/ 687 h 6656"/>
                <a:gd name="T14" fmla="*/ 0 w 5814"/>
                <a:gd name="T15" fmla="*/ 687 h 6656"/>
                <a:gd name="T16" fmla="*/ 2501 w 5814"/>
                <a:gd name="T17" fmla="*/ 6655 h 6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656">
                  <a:moveTo>
                    <a:pt x="2501" y="6655"/>
                  </a:moveTo>
                  <a:lnTo>
                    <a:pt x="2501" y="6655"/>
                  </a:lnTo>
                  <a:cubicBezTo>
                    <a:pt x="5813" y="3342"/>
                    <a:pt x="5813" y="3342"/>
                    <a:pt x="5813" y="3342"/>
                  </a:cubicBezTo>
                  <a:cubicBezTo>
                    <a:pt x="5126" y="2655"/>
                    <a:pt x="4719" y="1717"/>
                    <a:pt x="4719" y="687"/>
                  </a:cubicBezTo>
                  <a:cubicBezTo>
                    <a:pt x="2907" y="687"/>
                    <a:pt x="2907" y="687"/>
                    <a:pt x="2907" y="687"/>
                  </a:cubicBezTo>
                  <a:cubicBezTo>
                    <a:pt x="2157" y="0"/>
                    <a:pt x="2157" y="0"/>
                    <a:pt x="2157" y="0"/>
                  </a:cubicBezTo>
                  <a:cubicBezTo>
                    <a:pt x="1469" y="687"/>
                    <a:pt x="1469" y="687"/>
                    <a:pt x="1469" y="687"/>
                  </a:cubicBezTo>
                  <a:cubicBezTo>
                    <a:pt x="0" y="687"/>
                    <a:pt x="0" y="687"/>
                    <a:pt x="0" y="687"/>
                  </a:cubicBezTo>
                  <a:cubicBezTo>
                    <a:pt x="0" y="2999"/>
                    <a:pt x="969" y="5123"/>
                    <a:pt x="2501" y="6655"/>
                  </a:cubicBezTo>
                </a:path>
              </a:pathLst>
            </a:custGeom>
            <a:solidFill>
              <a:srgbClr val="CA6107"/>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9" name="Freeform 8"/>
            <p:cNvSpPr>
              <a:spLocks noChangeArrowheads="1"/>
            </p:cNvSpPr>
            <p:nvPr/>
          </p:nvSpPr>
          <p:spPr bwMode="auto">
            <a:xfrm>
              <a:off x="4038883" y="4428285"/>
              <a:ext cx="1800202" cy="1752794"/>
            </a:xfrm>
            <a:custGeom>
              <a:avLst/>
              <a:gdLst>
                <a:gd name="T0" fmla="*/ 5968 w 5969"/>
                <a:gd name="T1" fmla="*/ 5813 h 5814"/>
                <a:gd name="T2" fmla="*/ 5968 w 5969"/>
                <a:gd name="T3" fmla="*/ 5813 h 5814"/>
                <a:gd name="T4" fmla="*/ 5968 w 5969"/>
                <a:gd name="T5" fmla="*/ 1094 h 5814"/>
                <a:gd name="T6" fmla="*/ 3312 w 5969"/>
                <a:gd name="T7" fmla="*/ 0 h 5814"/>
                <a:gd name="T8" fmla="*/ 2031 w 5969"/>
                <a:gd name="T9" fmla="*/ 1250 h 5814"/>
                <a:gd name="T10" fmla="*/ 1031 w 5969"/>
                <a:gd name="T11" fmla="*/ 1313 h 5814"/>
                <a:gd name="T12" fmla="*/ 1031 w 5969"/>
                <a:gd name="T13" fmla="*/ 2282 h 5814"/>
                <a:gd name="T14" fmla="*/ 0 w 5969"/>
                <a:gd name="T15" fmla="*/ 3313 h 5814"/>
                <a:gd name="T16" fmla="*/ 5968 w 5969"/>
                <a:gd name="T17" fmla="*/ 58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9" h="5814">
                  <a:moveTo>
                    <a:pt x="5968" y="5813"/>
                  </a:moveTo>
                  <a:lnTo>
                    <a:pt x="5968" y="5813"/>
                  </a:lnTo>
                  <a:cubicBezTo>
                    <a:pt x="5968" y="1094"/>
                    <a:pt x="5968" y="1094"/>
                    <a:pt x="5968" y="1094"/>
                  </a:cubicBezTo>
                  <a:cubicBezTo>
                    <a:pt x="5000" y="1094"/>
                    <a:pt x="4062" y="719"/>
                    <a:pt x="3312" y="0"/>
                  </a:cubicBezTo>
                  <a:cubicBezTo>
                    <a:pt x="2031" y="1250"/>
                    <a:pt x="2031" y="1250"/>
                    <a:pt x="2031" y="1250"/>
                  </a:cubicBezTo>
                  <a:cubicBezTo>
                    <a:pt x="1031" y="1313"/>
                    <a:pt x="1031" y="1313"/>
                    <a:pt x="1031" y="1313"/>
                  </a:cubicBezTo>
                  <a:cubicBezTo>
                    <a:pt x="1031" y="2282"/>
                    <a:pt x="1031" y="2282"/>
                    <a:pt x="1031" y="2282"/>
                  </a:cubicBezTo>
                  <a:cubicBezTo>
                    <a:pt x="0" y="3313"/>
                    <a:pt x="0" y="3313"/>
                    <a:pt x="0" y="3313"/>
                  </a:cubicBezTo>
                  <a:cubicBezTo>
                    <a:pt x="1625" y="4969"/>
                    <a:pt x="3812" y="5813"/>
                    <a:pt x="5968" y="5813"/>
                  </a:cubicBezTo>
                </a:path>
              </a:pathLst>
            </a:custGeom>
            <a:solidFill>
              <a:srgbClr val="F58220"/>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 name="Freeform 9"/>
            <p:cNvSpPr>
              <a:spLocks noChangeArrowheads="1"/>
            </p:cNvSpPr>
            <p:nvPr/>
          </p:nvSpPr>
          <p:spPr bwMode="auto">
            <a:xfrm>
              <a:off x="5630345" y="4428285"/>
              <a:ext cx="2015589" cy="1752794"/>
            </a:xfrm>
            <a:custGeom>
              <a:avLst/>
              <a:gdLst>
                <a:gd name="T0" fmla="*/ 6686 w 6687"/>
                <a:gd name="T1" fmla="*/ 3313 h 5814"/>
                <a:gd name="T2" fmla="*/ 6686 w 6687"/>
                <a:gd name="T3" fmla="*/ 3313 h 5814"/>
                <a:gd name="T4" fmla="*/ 3343 w 6687"/>
                <a:gd name="T5" fmla="*/ 0 h 5814"/>
                <a:gd name="T6" fmla="*/ 687 w 6687"/>
                <a:gd name="T7" fmla="*/ 1094 h 5814"/>
                <a:gd name="T8" fmla="*/ 687 w 6687"/>
                <a:gd name="T9" fmla="*/ 2907 h 5814"/>
                <a:gd name="T10" fmla="*/ 0 w 6687"/>
                <a:gd name="T11" fmla="*/ 3625 h 5814"/>
                <a:gd name="T12" fmla="*/ 687 w 6687"/>
                <a:gd name="T13" fmla="*/ 4344 h 5814"/>
                <a:gd name="T14" fmla="*/ 687 w 6687"/>
                <a:gd name="T15" fmla="*/ 5813 h 5814"/>
                <a:gd name="T16" fmla="*/ 6686 w 6687"/>
                <a:gd name="T17" fmla="*/ 33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7" h="5814">
                  <a:moveTo>
                    <a:pt x="6686" y="3313"/>
                  </a:moveTo>
                  <a:lnTo>
                    <a:pt x="6686" y="3313"/>
                  </a:lnTo>
                  <a:cubicBezTo>
                    <a:pt x="3343" y="0"/>
                    <a:pt x="3343" y="0"/>
                    <a:pt x="3343" y="0"/>
                  </a:cubicBezTo>
                  <a:cubicBezTo>
                    <a:pt x="2655" y="657"/>
                    <a:pt x="1718" y="1094"/>
                    <a:pt x="687" y="1094"/>
                  </a:cubicBezTo>
                  <a:cubicBezTo>
                    <a:pt x="687" y="2907"/>
                    <a:pt x="687" y="2907"/>
                    <a:pt x="687" y="2907"/>
                  </a:cubicBezTo>
                  <a:cubicBezTo>
                    <a:pt x="0" y="3625"/>
                    <a:pt x="0" y="3625"/>
                    <a:pt x="0" y="3625"/>
                  </a:cubicBezTo>
                  <a:cubicBezTo>
                    <a:pt x="687" y="4344"/>
                    <a:pt x="687" y="4344"/>
                    <a:pt x="687" y="4344"/>
                  </a:cubicBezTo>
                  <a:cubicBezTo>
                    <a:pt x="687" y="5813"/>
                    <a:pt x="687" y="5813"/>
                    <a:pt x="687" y="5813"/>
                  </a:cubicBezTo>
                  <a:cubicBezTo>
                    <a:pt x="3030" y="5813"/>
                    <a:pt x="5155" y="4844"/>
                    <a:pt x="6686" y="3313"/>
                  </a:cubicBezTo>
                </a:path>
              </a:pathLst>
            </a:custGeom>
            <a:solidFill>
              <a:srgbClr val="FF9F4C"/>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1" name="Freeform 10"/>
            <p:cNvSpPr>
              <a:spLocks noChangeArrowheads="1"/>
            </p:cNvSpPr>
            <p:nvPr/>
          </p:nvSpPr>
          <p:spPr bwMode="auto">
            <a:xfrm>
              <a:off x="6637693" y="3629987"/>
              <a:ext cx="1752337" cy="1800671"/>
            </a:xfrm>
            <a:custGeom>
              <a:avLst/>
              <a:gdLst>
                <a:gd name="T0" fmla="*/ 2312 w 5813"/>
                <a:gd name="T1" fmla="*/ 4937 h 5969"/>
                <a:gd name="T2" fmla="*/ 2312 w 5813"/>
                <a:gd name="T3" fmla="*/ 4937 h 5969"/>
                <a:gd name="T4" fmla="*/ 3343 w 5813"/>
                <a:gd name="T5" fmla="*/ 5968 h 5969"/>
                <a:gd name="T6" fmla="*/ 3343 w 5813"/>
                <a:gd name="T7" fmla="*/ 5968 h 5969"/>
                <a:gd name="T8" fmla="*/ 5812 w 5813"/>
                <a:gd name="T9" fmla="*/ 0 h 5969"/>
                <a:gd name="T10" fmla="*/ 1093 w 5813"/>
                <a:gd name="T11" fmla="*/ 0 h 5969"/>
                <a:gd name="T12" fmla="*/ 0 w 5813"/>
                <a:gd name="T13" fmla="*/ 2655 h 5969"/>
                <a:gd name="T14" fmla="*/ 0 w 5813"/>
                <a:gd name="T15" fmla="*/ 2655 h 5969"/>
                <a:gd name="T16" fmla="*/ 1281 w 5813"/>
                <a:gd name="T17" fmla="*/ 3905 h 5969"/>
                <a:gd name="T18" fmla="*/ 1281 w 5813"/>
                <a:gd name="T19" fmla="*/ 4905 h 5969"/>
                <a:gd name="T20" fmla="*/ 2312 w 5813"/>
                <a:gd name="T21" fmla="*/ 4937 h 5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5969">
                  <a:moveTo>
                    <a:pt x="2312" y="4937"/>
                  </a:moveTo>
                  <a:lnTo>
                    <a:pt x="2312" y="4937"/>
                  </a:lnTo>
                  <a:cubicBezTo>
                    <a:pt x="3343" y="5968"/>
                    <a:pt x="3343" y="5968"/>
                    <a:pt x="3343" y="5968"/>
                  </a:cubicBezTo>
                  <a:lnTo>
                    <a:pt x="3343" y="5968"/>
                  </a:lnTo>
                  <a:cubicBezTo>
                    <a:pt x="5000" y="4312"/>
                    <a:pt x="5812" y="2155"/>
                    <a:pt x="5812" y="0"/>
                  </a:cubicBezTo>
                  <a:cubicBezTo>
                    <a:pt x="1093" y="0"/>
                    <a:pt x="1093" y="0"/>
                    <a:pt x="1093" y="0"/>
                  </a:cubicBezTo>
                  <a:cubicBezTo>
                    <a:pt x="1093" y="937"/>
                    <a:pt x="750" y="1905"/>
                    <a:pt x="0" y="2655"/>
                  </a:cubicBezTo>
                  <a:lnTo>
                    <a:pt x="0" y="2655"/>
                  </a:lnTo>
                  <a:cubicBezTo>
                    <a:pt x="1281" y="3905"/>
                    <a:pt x="1281" y="3905"/>
                    <a:pt x="1281" y="3905"/>
                  </a:cubicBezTo>
                  <a:cubicBezTo>
                    <a:pt x="1281" y="4905"/>
                    <a:pt x="1281" y="4905"/>
                    <a:pt x="1281" y="4905"/>
                  </a:cubicBezTo>
                  <a:lnTo>
                    <a:pt x="2312" y="4937"/>
                  </a:lnTo>
                </a:path>
              </a:pathLst>
            </a:custGeom>
            <a:solidFill>
              <a:srgbClr val="3B3B57"/>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2" name="Freeform 11"/>
            <p:cNvSpPr>
              <a:spLocks noChangeArrowheads="1"/>
            </p:cNvSpPr>
            <p:nvPr/>
          </p:nvSpPr>
          <p:spPr bwMode="auto">
            <a:xfrm>
              <a:off x="6638789" y="1823457"/>
              <a:ext cx="1752337" cy="2016112"/>
            </a:xfrm>
            <a:custGeom>
              <a:avLst/>
              <a:gdLst>
                <a:gd name="T0" fmla="*/ 4343 w 5813"/>
                <a:gd name="T1" fmla="*/ 6000 h 6687"/>
                <a:gd name="T2" fmla="*/ 4343 w 5813"/>
                <a:gd name="T3" fmla="*/ 6000 h 6687"/>
                <a:gd name="T4" fmla="*/ 5812 w 5813"/>
                <a:gd name="T5" fmla="*/ 6000 h 6687"/>
                <a:gd name="T6" fmla="*/ 5812 w 5813"/>
                <a:gd name="T7" fmla="*/ 6000 h 6687"/>
                <a:gd name="T8" fmla="*/ 3343 w 5813"/>
                <a:gd name="T9" fmla="*/ 0 h 6687"/>
                <a:gd name="T10" fmla="*/ 0 w 5813"/>
                <a:gd name="T11" fmla="*/ 3344 h 6687"/>
                <a:gd name="T12" fmla="*/ 1093 w 5813"/>
                <a:gd name="T13" fmla="*/ 6000 h 6687"/>
                <a:gd name="T14" fmla="*/ 1093 w 5813"/>
                <a:gd name="T15" fmla="*/ 6000 h 6687"/>
                <a:gd name="T16" fmla="*/ 2906 w 5813"/>
                <a:gd name="T17" fmla="*/ 6000 h 6687"/>
                <a:gd name="T18" fmla="*/ 3625 w 5813"/>
                <a:gd name="T19" fmla="*/ 6686 h 6687"/>
                <a:gd name="T20" fmla="*/ 4343 w 5813"/>
                <a:gd name="T21" fmla="*/ 6000 h 6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6687">
                  <a:moveTo>
                    <a:pt x="4343" y="6000"/>
                  </a:moveTo>
                  <a:lnTo>
                    <a:pt x="4343" y="6000"/>
                  </a:lnTo>
                  <a:cubicBezTo>
                    <a:pt x="5812" y="6000"/>
                    <a:pt x="5812" y="6000"/>
                    <a:pt x="5812" y="6000"/>
                  </a:cubicBezTo>
                  <a:lnTo>
                    <a:pt x="5812" y="6000"/>
                  </a:lnTo>
                  <a:cubicBezTo>
                    <a:pt x="5812" y="3656"/>
                    <a:pt x="4875" y="1531"/>
                    <a:pt x="3343" y="0"/>
                  </a:cubicBezTo>
                  <a:cubicBezTo>
                    <a:pt x="0" y="3344"/>
                    <a:pt x="0" y="3344"/>
                    <a:pt x="0" y="3344"/>
                  </a:cubicBezTo>
                  <a:cubicBezTo>
                    <a:pt x="687" y="4000"/>
                    <a:pt x="1093" y="4938"/>
                    <a:pt x="1093" y="6000"/>
                  </a:cubicBezTo>
                  <a:lnTo>
                    <a:pt x="1093" y="6000"/>
                  </a:lnTo>
                  <a:cubicBezTo>
                    <a:pt x="2906" y="6000"/>
                    <a:pt x="2906" y="6000"/>
                    <a:pt x="2906" y="6000"/>
                  </a:cubicBezTo>
                  <a:cubicBezTo>
                    <a:pt x="3625" y="6686"/>
                    <a:pt x="3625" y="6686"/>
                    <a:pt x="3625" y="6686"/>
                  </a:cubicBezTo>
                  <a:lnTo>
                    <a:pt x="4343" y="6000"/>
                  </a:lnTo>
                </a:path>
              </a:pathLst>
            </a:custGeom>
            <a:solidFill>
              <a:srgbClr val="242441"/>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3" name="Freeform 12"/>
            <p:cNvSpPr>
              <a:spLocks noChangeArrowheads="1"/>
            </p:cNvSpPr>
            <p:nvPr/>
          </p:nvSpPr>
          <p:spPr bwMode="auto">
            <a:xfrm>
              <a:off x="7025037" y="2128905"/>
              <a:ext cx="311113" cy="301884"/>
            </a:xfrm>
            <a:custGeom>
              <a:avLst/>
              <a:gdLst>
                <a:gd name="T0" fmla="*/ 1031 w 1032"/>
                <a:gd name="T1" fmla="*/ 0 h 1001"/>
                <a:gd name="T2" fmla="*/ 968 w 1032"/>
                <a:gd name="T3" fmla="*/ 1000 h 1001"/>
                <a:gd name="T4" fmla="*/ 0 w 1032"/>
                <a:gd name="T5" fmla="*/ 1000 h 1001"/>
                <a:gd name="T6" fmla="*/ 1031 w 1032"/>
                <a:gd name="T7" fmla="*/ 0 h 1001"/>
              </a:gdLst>
              <a:ahLst/>
              <a:cxnLst>
                <a:cxn ang="0">
                  <a:pos x="T0" y="T1"/>
                </a:cxn>
                <a:cxn ang="0">
                  <a:pos x="T2" y="T3"/>
                </a:cxn>
                <a:cxn ang="0">
                  <a:pos x="T4" y="T5"/>
                </a:cxn>
                <a:cxn ang="0">
                  <a:pos x="T6" y="T7"/>
                </a:cxn>
              </a:cxnLst>
              <a:rect l="0" t="0" r="r" b="b"/>
              <a:pathLst>
                <a:path w="1032" h="1001">
                  <a:moveTo>
                    <a:pt x="1031" y="0"/>
                  </a:moveTo>
                  <a:lnTo>
                    <a:pt x="968" y="1000"/>
                  </a:lnTo>
                  <a:lnTo>
                    <a:pt x="0" y="1000"/>
                  </a:lnTo>
                  <a:lnTo>
                    <a:pt x="1031" y="0"/>
                  </a:lnTo>
                </a:path>
              </a:pathLst>
            </a:custGeom>
            <a:solidFill>
              <a:srgbClr val="171735"/>
            </a:solidFill>
            <a:ln>
              <a:noFill/>
            </a:ln>
            <a:effectLst/>
          </p:spPr>
          <p:txBody>
            <a:bodyPr wrap="none" lIns="182839" tIns="91419" rIns="182839" bIns="91419"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sp>
        <p:nvSpPr>
          <p:cNvPr id="49" name="TextBox 48"/>
          <p:cNvSpPr txBox="1"/>
          <p:nvPr/>
        </p:nvSpPr>
        <p:spPr>
          <a:xfrm>
            <a:off x="4622806" y="1305634"/>
            <a:ext cx="325127"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1</a:t>
            </a:r>
          </a:p>
        </p:txBody>
      </p:sp>
      <p:sp>
        <p:nvSpPr>
          <p:cNvPr id="50" name="TextBox 49"/>
          <p:cNvSpPr txBox="1"/>
          <p:nvPr/>
        </p:nvSpPr>
        <p:spPr>
          <a:xfrm>
            <a:off x="5222211" y="1929710"/>
            <a:ext cx="325127"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2</a:t>
            </a:r>
          </a:p>
        </p:txBody>
      </p:sp>
      <p:sp>
        <p:nvSpPr>
          <p:cNvPr id="51" name="TextBox 50"/>
          <p:cNvSpPr txBox="1"/>
          <p:nvPr/>
        </p:nvSpPr>
        <p:spPr>
          <a:xfrm>
            <a:off x="5238633" y="2775499"/>
            <a:ext cx="325127"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3</a:t>
            </a:r>
          </a:p>
        </p:txBody>
      </p:sp>
      <p:sp>
        <p:nvSpPr>
          <p:cNvPr id="52" name="TextBox 51"/>
          <p:cNvSpPr txBox="1"/>
          <p:nvPr/>
        </p:nvSpPr>
        <p:spPr>
          <a:xfrm>
            <a:off x="4587095" y="3350306"/>
            <a:ext cx="330860"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4</a:t>
            </a:r>
          </a:p>
        </p:txBody>
      </p:sp>
      <p:sp>
        <p:nvSpPr>
          <p:cNvPr id="53" name="TextBox 52"/>
          <p:cNvSpPr txBox="1"/>
          <p:nvPr/>
        </p:nvSpPr>
        <p:spPr>
          <a:xfrm>
            <a:off x="3798837" y="3342095"/>
            <a:ext cx="330860"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5</a:t>
            </a:r>
          </a:p>
        </p:txBody>
      </p:sp>
      <p:sp>
        <p:nvSpPr>
          <p:cNvPr id="54" name="TextBox 53"/>
          <p:cNvSpPr txBox="1"/>
          <p:nvPr/>
        </p:nvSpPr>
        <p:spPr>
          <a:xfrm>
            <a:off x="3158377" y="2693383"/>
            <a:ext cx="330860"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6</a:t>
            </a:r>
          </a:p>
        </p:txBody>
      </p:sp>
      <p:sp>
        <p:nvSpPr>
          <p:cNvPr id="55" name="TextBox 54"/>
          <p:cNvSpPr txBox="1"/>
          <p:nvPr/>
        </p:nvSpPr>
        <p:spPr>
          <a:xfrm>
            <a:off x="3259776" y="1872230"/>
            <a:ext cx="325127"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7</a:t>
            </a:r>
          </a:p>
        </p:txBody>
      </p:sp>
      <p:sp>
        <p:nvSpPr>
          <p:cNvPr id="56" name="TextBox 55"/>
          <p:cNvSpPr txBox="1"/>
          <p:nvPr/>
        </p:nvSpPr>
        <p:spPr>
          <a:xfrm>
            <a:off x="3867391" y="1297423"/>
            <a:ext cx="325127" cy="65787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3675">
                <a:solidFill>
                  <a:schemeClr val="bg1"/>
                </a:solidFill>
                <a:latin typeface="Bebas Neue Regular"/>
                <a:cs typeface="Bebas Neue Regular"/>
              </a:rPr>
              <a:t>8</a:t>
            </a:r>
          </a:p>
        </p:txBody>
      </p:sp>
      <p:sp>
        <p:nvSpPr>
          <p:cNvPr id="59" name="Rectangle 58">
            <a:extLst>
              <a:ext uri="{FF2B5EF4-FFF2-40B4-BE49-F238E27FC236}">
                <a16:creationId xmlns:a16="http://schemas.microsoft.com/office/drawing/2014/main" id="{17BAC42B-4CE5-41D0-AD24-DCAADA43D8DB}"/>
              </a:ext>
            </a:extLst>
          </p:cNvPr>
          <p:cNvSpPr/>
          <p:nvPr/>
        </p:nvSpPr>
        <p:spPr>
          <a:xfrm>
            <a:off x="5074794" y="874226"/>
            <a:ext cx="3318412"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Personalized experiences throughout the entire customer journey, with AI-driven predictions and recommendations</a:t>
            </a:r>
          </a:p>
        </p:txBody>
      </p:sp>
      <p:sp>
        <p:nvSpPr>
          <p:cNvPr id="60" name="Rectangle 59">
            <a:extLst>
              <a:ext uri="{FF2B5EF4-FFF2-40B4-BE49-F238E27FC236}">
                <a16:creationId xmlns:a16="http://schemas.microsoft.com/office/drawing/2014/main" id="{17BAC42B-4CE5-41D0-AD24-DCAADA43D8DB}"/>
              </a:ext>
            </a:extLst>
          </p:cNvPr>
          <p:cNvSpPr/>
          <p:nvPr/>
        </p:nvSpPr>
        <p:spPr>
          <a:xfrm>
            <a:off x="41397" y="3157355"/>
            <a:ext cx="3218167"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Consistent customer experience provided on any channel, any device, at any time</a:t>
            </a:r>
          </a:p>
        </p:txBody>
      </p:sp>
      <p:sp>
        <p:nvSpPr>
          <p:cNvPr id="61" name="Rectangle 60">
            <a:extLst>
              <a:ext uri="{FF2B5EF4-FFF2-40B4-BE49-F238E27FC236}">
                <a16:creationId xmlns:a16="http://schemas.microsoft.com/office/drawing/2014/main" id="{17BAC42B-4CE5-41D0-AD24-DCAADA43D8DB}"/>
              </a:ext>
            </a:extLst>
          </p:cNvPr>
          <p:cNvSpPr/>
          <p:nvPr/>
        </p:nvSpPr>
        <p:spPr>
          <a:xfrm>
            <a:off x="803774" y="876995"/>
            <a:ext cx="2959272"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Offers and services tailored to customers’ interests, based on their buying behaviors and interactions	</a:t>
            </a:r>
          </a:p>
        </p:txBody>
      </p:sp>
      <p:sp>
        <p:nvSpPr>
          <p:cNvPr id="63" name="Rectangle 62">
            <a:extLst>
              <a:ext uri="{FF2B5EF4-FFF2-40B4-BE49-F238E27FC236}">
                <a16:creationId xmlns:a16="http://schemas.microsoft.com/office/drawing/2014/main" id="{17BAC42B-4CE5-41D0-AD24-DCAADA43D8DB}"/>
              </a:ext>
            </a:extLst>
          </p:cNvPr>
          <p:cNvSpPr/>
          <p:nvPr/>
        </p:nvSpPr>
        <p:spPr>
          <a:xfrm>
            <a:off x="254042" y="4252410"/>
            <a:ext cx="3637885"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Quick and effective actions and communication tools for customer loyalty and retention</a:t>
            </a:r>
          </a:p>
        </p:txBody>
      </p:sp>
      <p:sp>
        <p:nvSpPr>
          <p:cNvPr id="64" name="Rectangle 63">
            <a:extLst>
              <a:ext uri="{FF2B5EF4-FFF2-40B4-BE49-F238E27FC236}">
                <a16:creationId xmlns:a16="http://schemas.microsoft.com/office/drawing/2014/main" id="{17BAC42B-4CE5-41D0-AD24-DCAADA43D8DB}"/>
              </a:ext>
            </a:extLst>
          </p:cNvPr>
          <p:cNvSpPr/>
          <p:nvPr/>
        </p:nvSpPr>
        <p:spPr>
          <a:xfrm>
            <a:off x="3139" y="1928638"/>
            <a:ext cx="2789164"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Easy to manage large business customers, their accounts, and their account relations</a:t>
            </a:r>
          </a:p>
        </p:txBody>
      </p:sp>
      <p:sp>
        <p:nvSpPr>
          <p:cNvPr id="65" name="Rectangle 64">
            <a:extLst>
              <a:ext uri="{FF2B5EF4-FFF2-40B4-BE49-F238E27FC236}">
                <a16:creationId xmlns:a16="http://schemas.microsoft.com/office/drawing/2014/main" id="{17BAC42B-4CE5-41D0-AD24-DCAADA43D8DB}"/>
              </a:ext>
            </a:extLst>
          </p:cNvPr>
          <p:cNvSpPr/>
          <p:nvPr/>
        </p:nvSpPr>
        <p:spPr>
          <a:xfrm>
            <a:off x="5875631" y="1808714"/>
            <a:ext cx="2870024"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Improved customer conversion ratios via predictive and prescriptive analytics</a:t>
            </a:r>
          </a:p>
        </p:txBody>
      </p:sp>
      <p:sp>
        <p:nvSpPr>
          <p:cNvPr id="66" name="Rectangle 65">
            <a:extLst>
              <a:ext uri="{FF2B5EF4-FFF2-40B4-BE49-F238E27FC236}">
                <a16:creationId xmlns:a16="http://schemas.microsoft.com/office/drawing/2014/main" id="{17BAC42B-4CE5-41D0-AD24-DCAADA43D8DB}"/>
              </a:ext>
            </a:extLst>
          </p:cNvPr>
          <p:cNvSpPr/>
          <p:nvPr/>
        </p:nvSpPr>
        <p:spPr>
          <a:xfrm>
            <a:off x="4784735" y="4153678"/>
            <a:ext cx="3401819" cy="392415"/>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Near real-time decision support for sales performance and operational efficiencies, via sales KPI dashboards</a:t>
            </a:r>
          </a:p>
        </p:txBody>
      </p:sp>
      <p:sp>
        <p:nvSpPr>
          <p:cNvPr id="30" name="Rectangle 29">
            <a:extLst>
              <a:ext uri="{FF2B5EF4-FFF2-40B4-BE49-F238E27FC236}">
                <a16:creationId xmlns:a16="http://schemas.microsoft.com/office/drawing/2014/main" id="{CFEB0454-5450-3243-995B-7C00A62B3201}"/>
              </a:ext>
            </a:extLst>
          </p:cNvPr>
          <p:cNvSpPr/>
          <p:nvPr/>
        </p:nvSpPr>
        <p:spPr>
          <a:xfrm>
            <a:off x="5790338" y="3078845"/>
            <a:ext cx="2959271" cy="542456"/>
          </a:xfrm>
          <a:prstGeom prst="rect">
            <a:avLst/>
          </a:prstGeom>
          <a:ln w="6350">
            <a:noFill/>
            <a:prstDash val="dashDot"/>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975">
                <a:solidFill>
                  <a:schemeClr val="bg1">
                    <a:lumMod val="50000"/>
                  </a:schemeClr>
                </a:solidFill>
                <a:latin typeface="Corbel" panose="020B0503020204020204" pitchFamily="34" charset="0"/>
                <a:ea typeface="Helvetica Neue" panose="02000503000000020004" pitchFamily="2" charset="0"/>
                <a:cs typeface="Helvetica Neue" panose="02000503000000020004" pitchFamily="2" charset="0"/>
              </a:rPr>
              <a:t>Dynamic Sales and Customer Support workflows and workflow automations for improved operational efficiency</a:t>
            </a:r>
          </a:p>
        </p:txBody>
      </p:sp>
      <p:sp>
        <p:nvSpPr>
          <p:cNvPr id="3" name="Rectangle 2">
            <a:extLst>
              <a:ext uri="{FF2B5EF4-FFF2-40B4-BE49-F238E27FC236}">
                <a16:creationId xmlns:a16="http://schemas.microsoft.com/office/drawing/2014/main" id="{C02513E9-C3B3-DD07-56C5-8BAA22244814}"/>
              </a:ext>
            </a:extLst>
          </p:cNvPr>
          <p:cNvSpPr/>
          <p:nvPr/>
        </p:nvSpPr>
        <p:spPr>
          <a:xfrm flipH="1">
            <a:off x="250986" y="117644"/>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4FECF946-AF7B-F83E-1678-0CCC94C59E9A}"/>
              </a:ext>
            </a:extLst>
          </p:cNvPr>
          <p:cNvSpPr txBox="1"/>
          <p:nvPr/>
        </p:nvSpPr>
        <p:spPr>
          <a:xfrm>
            <a:off x="418097"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Selda Çelik</a:t>
            </a:r>
            <a:r>
              <a:rPr lang="en-US" sz="1200">
                <a:latin typeface="Corbel"/>
                <a:cs typeface="Segoe UI"/>
              </a:rPr>
              <a:t>​</a:t>
            </a:r>
          </a:p>
          <a:p>
            <a:r>
              <a:rPr lang="en-US" sz="1200">
                <a:solidFill>
                  <a:srgbClr val="232442"/>
                </a:solidFill>
                <a:latin typeface="Corbel"/>
                <a:cs typeface="Segoe UI"/>
              </a:rPr>
              <a:t>Specialist,Business Analysis</a:t>
            </a:r>
            <a:r>
              <a:rPr lang="en-US" sz="1200">
                <a:latin typeface="Corbel"/>
                <a:cs typeface="Segoe UI"/>
              </a:rPr>
              <a:t>​</a:t>
            </a:r>
          </a:p>
        </p:txBody>
      </p:sp>
    </p:spTree>
    <p:extLst>
      <p:ext uri="{BB962C8B-B14F-4D97-AF65-F5344CB8AC3E}">
        <p14:creationId xmlns:p14="http://schemas.microsoft.com/office/powerpoint/2010/main" val="70032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ircular blue and green arrows&#10;&#10;Description automatically generated">
            <a:extLst>
              <a:ext uri="{FF2B5EF4-FFF2-40B4-BE49-F238E27FC236}">
                <a16:creationId xmlns:a16="http://schemas.microsoft.com/office/drawing/2014/main" id="{20A6F0EB-DDD6-C3E1-9E42-232FFEF10AC9}"/>
              </a:ext>
            </a:extLst>
          </p:cNvPr>
          <p:cNvPicPr>
            <a:picLocks noChangeAspect="1"/>
          </p:cNvPicPr>
          <p:nvPr/>
        </p:nvPicPr>
        <p:blipFill>
          <a:blip r:embed="rId3"/>
          <a:srcRect l="9153" t="8059" r="12034" b="12545"/>
          <a:stretch/>
        </p:blipFill>
        <p:spPr>
          <a:xfrm>
            <a:off x="3023556" y="1065201"/>
            <a:ext cx="3037985" cy="2892801"/>
          </a:xfrm>
          <a:prstGeom prst="ellipse">
            <a:avLst/>
          </a:prstGeom>
          <a:ln>
            <a:noFill/>
          </a:ln>
          <a:effectLst>
            <a:softEdge rad="112500"/>
          </a:effectLst>
        </p:spPr>
      </p:pic>
      <p:sp>
        <p:nvSpPr>
          <p:cNvPr id="24" name="Speech Bubble: Oval 23">
            <a:extLst>
              <a:ext uri="{FF2B5EF4-FFF2-40B4-BE49-F238E27FC236}">
                <a16:creationId xmlns:a16="http://schemas.microsoft.com/office/drawing/2014/main" id="{AA227DF4-9682-1AFD-C286-F9845BA6D96E}"/>
              </a:ext>
            </a:extLst>
          </p:cNvPr>
          <p:cNvSpPr/>
          <p:nvPr/>
        </p:nvSpPr>
        <p:spPr>
          <a:xfrm rot="14400000">
            <a:off x="5921536" y="2904215"/>
            <a:ext cx="675671" cy="656052"/>
          </a:xfrm>
          <a:prstGeom prst="wedgeEllipseCallout">
            <a:avLst/>
          </a:prstGeom>
          <a:solidFill>
            <a:srgbClr val="FC96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Graphic 18" descr="Ui Ux outline">
            <a:extLst>
              <a:ext uri="{FF2B5EF4-FFF2-40B4-BE49-F238E27FC236}">
                <a16:creationId xmlns:a16="http://schemas.microsoft.com/office/drawing/2014/main" id="{8B8F855E-5757-EAF3-22DC-2BD5B586C3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1093" y="2971967"/>
            <a:ext cx="516522" cy="530990"/>
          </a:xfrm>
          <a:prstGeom prst="rect">
            <a:avLst/>
          </a:prstGeom>
        </p:spPr>
      </p:pic>
      <p:sp>
        <p:nvSpPr>
          <p:cNvPr id="44" name="Freeform 165">
            <a:extLst>
              <a:ext uri="{FF2B5EF4-FFF2-40B4-BE49-F238E27FC236}">
                <a16:creationId xmlns:a16="http://schemas.microsoft.com/office/drawing/2014/main" id="{E401B951-7878-7355-A91A-20435C908099}"/>
              </a:ext>
            </a:extLst>
          </p:cNvPr>
          <p:cNvSpPr>
            <a:spLocks noChangeArrowheads="1"/>
          </p:cNvSpPr>
          <p:nvPr/>
        </p:nvSpPr>
        <p:spPr bwMode="auto">
          <a:xfrm>
            <a:off x="5087851" y="3943878"/>
            <a:ext cx="1885674" cy="849575"/>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bg1">
              <a:lumMod val="95000"/>
            </a:schemeClr>
          </a:solidFill>
          <a:ln>
            <a:noFill/>
          </a:ln>
          <a:effectLst/>
        </p:spPr>
        <p:txBody>
          <a:bodyPr wrap="none" anchor="ctr"/>
          <a:lstStyle/>
          <a:p>
            <a:endParaRPr lang="en-US" sz="1200">
              <a:solidFill>
                <a:srgbClr val="F0821F"/>
              </a:solidFill>
            </a:endParaRPr>
          </a:p>
        </p:txBody>
      </p:sp>
      <p:sp>
        <p:nvSpPr>
          <p:cNvPr id="42" name="Freeform 165">
            <a:extLst>
              <a:ext uri="{FF2B5EF4-FFF2-40B4-BE49-F238E27FC236}">
                <a16:creationId xmlns:a16="http://schemas.microsoft.com/office/drawing/2014/main" id="{35365C17-2F41-2744-7DF0-8517704B6F15}"/>
              </a:ext>
            </a:extLst>
          </p:cNvPr>
          <p:cNvSpPr>
            <a:spLocks noChangeArrowheads="1"/>
          </p:cNvSpPr>
          <p:nvPr/>
        </p:nvSpPr>
        <p:spPr bwMode="auto">
          <a:xfrm>
            <a:off x="981129" y="754230"/>
            <a:ext cx="1674265" cy="711310"/>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bg1">
              <a:lumMod val="95000"/>
            </a:schemeClr>
          </a:solidFill>
          <a:ln>
            <a:noFill/>
          </a:ln>
          <a:effectLst/>
        </p:spPr>
        <p:txBody>
          <a:bodyPr wrap="none" anchor="ctr"/>
          <a:lstStyle/>
          <a:p>
            <a:endParaRPr lang="en-US" sz="1200" b="1">
              <a:solidFill>
                <a:srgbClr val="F0821F"/>
              </a:solidFill>
            </a:endParaRPr>
          </a:p>
        </p:txBody>
      </p:sp>
      <p:sp>
        <p:nvSpPr>
          <p:cNvPr id="45" name="Freeform 165">
            <a:extLst>
              <a:ext uri="{FF2B5EF4-FFF2-40B4-BE49-F238E27FC236}">
                <a16:creationId xmlns:a16="http://schemas.microsoft.com/office/drawing/2014/main" id="{2BFA84AF-79D2-CEDA-F5ED-8066EB5BDF88}"/>
              </a:ext>
            </a:extLst>
          </p:cNvPr>
          <p:cNvSpPr>
            <a:spLocks noChangeArrowheads="1"/>
          </p:cNvSpPr>
          <p:nvPr/>
        </p:nvSpPr>
        <p:spPr bwMode="auto">
          <a:xfrm>
            <a:off x="6902832" y="2751967"/>
            <a:ext cx="1792182" cy="856640"/>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bg1">
              <a:lumMod val="95000"/>
            </a:schemeClr>
          </a:solidFill>
          <a:ln>
            <a:noFill/>
          </a:ln>
          <a:effectLst/>
        </p:spPr>
        <p:txBody>
          <a:bodyPr wrap="none" anchor="ctr"/>
          <a:lstStyle/>
          <a:p>
            <a:endParaRPr lang="en-US" sz="1200" b="1">
              <a:solidFill>
                <a:srgbClr val="F0821F"/>
              </a:solidFill>
            </a:endParaRPr>
          </a:p>
        </p:txBody>
      </p:sp>
      <p:sp>
        <p:nvSpPr>
          <p:cNvPr id="43" name="Freeform 165">
            <a:extLst>
              <a:ext uri="{FF2B5EF4-FFF2-40B4-BE49-F238E27FC236}">
                <a16:creationId xmlns:a16="http://schemas.microsoft.com/office/drawing/2014/main" id="{653EADC4-7628-D8BE-4AD2-CB70669DF893}"/>
              </a:ext>
            </a:extLst>
          </p:cNvPr>
          <p:cNvSpPr>
            <a:spLocks noChangeArrowheads="1"/>
          </p:cNvSpPr>
          <p:nvPr/>
        </p:nvSpPr>
        <p:spPr bwMode="auto">
          <a:xfrm>
            <a:off x="226792" y="2683190"/>
            <a:ext cx="2011012" cy="703888"/>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bg1">
              <a:lumMod val="95000"/>
            </a:schemeClr>
          </a:solidFill>
          <a:ln>
            <a:noFill/>
          </a:ln>
          <a:effectLst/>
        </p:spPr>
        <p:txBody>
          <a:bodyPr wrap="none" anchor="ctr"/>
          <a:lstStyle/>
          <a:p>
            <a:endParaRPr lang="en-US" sz="1000" b="1">
              <a:solidFill>
                <a:srgbClr val="F0821F"/>
              </a:solidFill>
            </a:endParaRPr>
          </a:p>
        </p:txBody>
      </p:sp>
      <p:sp>
        <p:nvSpPr>
          <p:cNvPr id="39" name="Freeform 165">
            <a:extLst>
              <a:ext uri="{FF2B5EF4-FFF2-40B4-BE49-F238E27FC236}">
                <a16:creationId xmlns:a16="http://schemas.microsoft.com/office/drawing/2014/main" id="{228FDEF4-6135-4B2A-8353-0E2A73BF0CCC}"/>
              </a:ext>
            </a:extLst>
          </p:cNvPr>
          <p:cNvSpPr>
            <a:spLocks noChangeArrowheads="1"/>
          </p:cNvSpPr>
          <p:nvPr/>
        </p:nvSpPr>
        <p:spPr bwMode="auto">
          <a:xfrm>
            <a:off x="6600877" y="705936"/>
            <a:ext cx="1790146" cy="859751"/>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bg1">
              <a:lumMod val="95000"/>
            </a:schemeClr>
          </a:solidFill>
          <a:ln>
            <a:noFill/>
          </a:ln>
          <a:effectLst/>
        </p:spPr>
        <p:txBody>
          <a:bodyPr wrap="none" anchor="ctr"/>
          <a:lstStyle/>
          <a:p>
            <a:endParaRPr lang="en-US" sz="1200" b="1">
              <a:solidFill>
                <a:srgbClr val="F0821F"/>
              </a:solidFill>
            </a:endParaRPr>
          </a:p>
        </p:txBody>
      </p:sp>
      <p:sp>
        <p:nvSpPr>
          <p:cNvPr id="22" name="Speech Bubble: Oval 21">
            <a:extLst>
              <a:ext uri="{FF2B5EF4-FFF2-40B4-BE49-F238E27FC236}">
                <a16:creationId xmlns:a16="http://schemas.microsoft.com/office/drawing/2014/main" id="{7F2D59C7-A7F8-6F7E-C878-78C84C3BAF69}"/>
              </a:ext>
            </a:extLst>
          </p:cNvPr>
          <p:cNvSpPr/>
          <p:nvPr/>
        </p:nvSpPr>
        <p:spPr>
          <a:xfrm rot="15060000">
            <a:off x="4207106" y="3986835"/>
            <a:ext cx="675671" cy="656052"/>
          </a:xfrm>
          <a:prstGeom prst="wedgeEllipseCallout">
            <a:avLst/>
          </a:prstGeom>
          <a:solidFill>
            <a:srgbClr val="FC96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peech Bubble: Oval 13">
            <a:extLst>
              <a:ext uri="{FF2B5EF4-FFF2-40B4-BE49-F238E27FC236}">
                <a16:creationId xmlns:a16="http://schemas.microsoft.com/office/drawing/2014/main" id="{C96817FC-4D28-97B7-8B83-FFAD4C79F4D8}"/>
              </a:ext>
            </a:extLst>
          </p:cNvPr>
          <p:cNvSpPr/>
          <p:nvPr/>
        </p:nvSpPr>
        <p:spPr>
          <a:xfrm rot="15240000">
            <a:off x="5748609" y="816918"/>
            <a:ext cx="581628" cy="612647"/>
          </a:xfrm>
          <a:prstGeom prst="wedgeEllipseCallout">
            <a:avLst/>
          </a:prstGeom>
          <a:solidFill>
            <a:srgbClr val="FC96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E7F40BBF-917C-414E-AE07-AB6D3968043E}"/>
              </a:ext>
            </a:extLst>
          </p:cNvPr>
          <p:cNvSpPr txBox="1">
            <a:spLocks/>
          </p:cNvSpPr>
          <p:nvPr/>
        </p:nvSpPr>
        <p:spPr>
          <a:xfrm>
            <a:off x="300242" y="119966"/>
            <a:ext cx="6468020" cy="490643"/>
          </a:xfrm>
          <a:prstGeom prst="rect">
            <a:avLst/>
          </a:prstGeom>
        </p:spPr>
        <p:txBody>
          <a:bodyPr vert="horz" lIns="91440" tIns="45720" rIns="91440" bIns="45720" rtlCol="0" anchor="t">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b="1">
                <a:solidFill>
                  <a:srgbClr val="222442"/>
                </a:solidFill>
                <a:latin typeface="Corbel"/>
                <a:ea typeface="+mn-lt"/>
                <a:cs typeface="+mn-lt"/>
              </a:rPr>
              <a:t>Agile Transformation in the SDLC for the CRM System</a:t>
            </a:r>
            <a:endParaRPr lang="en-US" sz="2000">
              <a:solidFill>
                <a:srgbClr val="222442"/>
              </a:solidFill>
              <a:latin typeface="Corbel"/>
            </a:endParaRPr>
          </a:p>
        </p:txBody>
      </p:sp>
      <p:sp>
        <p:nvSpPr>
          <p:cNvPr id="3" name="Rectangle 2">
            <a:extLst>
              <a:ext uri="{FF2B5EF4-FFF2-40B4-BE49-F238E27FC236}">
                <a16:creationId xmlns:a16="http://schemas.microsoft.com/office/drawing/2014/main" id="{C02513E9-C3B3-DD07-56C5-8BAA22244814}"/>
              </a:ext>
            </a:extLst>
          </p:cNvPr>
          <p:cNvSpPr/>
          <p:nvPr/>
        </p:nvSpPr>
        <p:spPr>
          <a:xfrm flipH="1">
            <a:off x="250986" y="117644"/>
            <a:ext cx="45722" cy="378258"/>
          </a:xfrm>
          <a:prstGeom prst="rect">
            <a:avLst/>
          </a:prstGeom>
          <a:solidFill>
            <a:srgbClr val="F36F21"/>
          </a:solidFill>
          <a:ln>
            <a:noFill/>
          </a:ln>
        </p:spPr>
        <p:style>
          <a:lnRef idx="1">
            <a:schemeClr val="accent1"/>
          </a:lnRef>
          <a:fillRef idx="3">
            <a:schemeClr val="accent1"/>
          </a:fillRef>
          <a:effectRef idx="2">
            <a:schemeClr val="accent1"/>
          </a:effectRef>
          <a:fontRef idx="minor">
            <a:schemeClr val="lt1"/>
          </a:fontRef>
        </p:style>
        <p:txBody>
          <a:bodyPr lIns="46799" tIns="45719" rIns="46799" bIns="45719"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TextBox 15">
            <a:extLst>
              <a:ext uri="{FF2B5EF4-FFF2-40B4-BE49-F238E27FC236}">
                <a16:creationId xmlns:a16="http://schemas.microsoft.com/office/drawing/2014/main" id="{535AC4C7-A3D7-0ABB-774C-31E29A07B1A5}"/>
              </a:ext>
            </a:extLst>
          </p:cNvPr>
          <p:cNvSpPr txBox="1"/>
          <p:nvPr/>
        </p:nvSpPr>
        <p:spPr>
          <a:xfrm rot="180000">
            <a:off x="3934976" y="3518393"/>
            <a:ext cx="102310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solidFill>
                  <a:srgbClr val="232442"/>
                </a:solidFill>
                <a:latin typeface="Corbel"/>
                <a:cs typeface="Calibri"/>
              </a:rPr>
              <a:t>Development</a:t>
            </a:r>
            <a:endParaRPr lang="en-US" sz="1000" b="1">
              <a:solidFill>
                <a:srgbClr val="232442"/>
              </a:solidFill>
              <a:latin typeface="Corbel"/>
            </a:endParaRPr>
          </a:p>
        </p:txBody>
      </p:sp>
      <p:sp>
        <p:nvSpPr>
          <p:cNvPr id="5" name="TextBox 4">
            <a:extLst>
              <a:ext uri="{FF2B5EF4-FFF2-40B4-BE49-F238E27FC236}">
                <a16:creationId xmlns:a16="http://schemas.microsoft.com/office/drawing/2014/main" id="{1F9CA60A-D4DA-1991-F4C7-AC3EB72645E1}"/>
              </a:ext>
            </a:extLst>
          </p:cNvPr>
          <p:cNvSpPr txBox="1"/>
          <p:nvPr/>
        </p:nvSpPr>
        <p:spPr>
          <a:xfrm rot="2340000">
            <a:off x="4921473" y="1607418"/>
            <a:ext cx="102162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solidFill>
                  <a:srgbClr val="232442"/>
                </a:solidFill>
                <a:latin typeface="Corbel"/>
                <a:cs typeface="Calibri"/>
              </a:rPr>
              <a:t>Analysis</a:t>
            </a:r>
            <a:endParaRPr lang="en-US" sz="1000" b="1">
              <a:solidFill>
                <a:srgbClr val="232442"/>
              </a:solidFill>
              <a:latin typeface="Corbel"/>
            </a:endParaRPr>
          </a:p>
        </p:txBody>
      </p:sp>
      <p:sp>
        <p:nvSpPr>
          <p:cNvPr id="6" name="TextBox 5">
            <a:extLst>
              <a:ext uri="{FF2B5EF4-FFF2-40B4-BE49-F238E27FC236}">
                <a16:creationId xmlns:a16="http://schemas.microsoft.com/office/drawing/2014/main" id="{D0E30DDF-AF53-BD8C-B7DF-59A922C0B780}"/>
              </a:ext>
            </a:extLst>
          </p:cNvPr>
          <p:cNvSpPr txBox="1"/>
          <p:nvPr/>
        </p:nvSpPr>
        <p:spPr>
          <a:xfrm rot="19200000">
            <a:off x="3451213" y="1430637"/>
            <a:ext cx="95531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solidFill>
                  <a:srgbClr val="232442"/>
                </a:solidFill>
                <a:latin typeface="Corbel"/>
                <a:cs typeface="Calibri"/>
              </a:rPr>
              <a:t>Release</a:t>
            </a:r>
            <a:endParaRPr lang="en-US" sz="1000" b="1">
              <a:solidFill>
                <a:srgbClr val="232442"/>
              </a:solidFill>
              <a:latin typeface="Corbel"/>
            </a:endParaRPr>
          </a:p>
        </p:txBody>
      </p:sp>
      <p:sp>
        <p:nvSpPr>
          <p:cNvPr id="7" name="TextBox 6">
            <a:extLst>
              <a:ext uri="{FF2B5EF4-FFF2-40B4-BE49-F238E27FC236}">
                <a16:creationId xmlns:a16="http://schemas.microsoft.com/office/drawing/2014/main" id="{A8930C09-EF54-5134-AED0-24A5A42BA178}"/>
              </a:ext>
            </a:extLst>
          </p:cNvPr>
          <p:cNvSpPr txBox="1"/>
          <p:nvPr/>
        </p:nvSpPr>
        <p:spPr>
          <a:xfrm rot="17940000">
            <a:off x="5224681" y="2888788"/>
            <a:ext cx="7857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solidFill>
                  <a:srgbClr val="232442"/>
                </a:solidFill>
                <a:latin typeface="Corbel"/>
                <a:cs typeface="Calibri"/>
              </a:rPr>
              <a:t>Modelling</a:t>
            </a:r>
            <a:endParaRPr lang="en-US" sz="1000" b="1">
              <a:solidFill>
                <a:srgbClr val="232442"/>
              </a:solidFill>
              <a:latin typeface="Corbel"/>
            </a:endParaRPr>
          </a:p>
        </p:txBody>
      </p:sp>
      <p:sp>
        <p:nvSpPr>
          <p:cNvPr id="8" name="TextBox 7">
            <a:extLst>
              <a:ext uri="{FF2B5EF4-FFF2-40B4-BE49-F238E27FC236}">
                <a16:creationId xmlns:a16="http://schemas.microsoft.com/office/drawing/2014/main" id="{6D31D842-B3A5-2436-1493-D96797D832E2}"/>
              </a:ext>
            </a:extLst>
          </p:cNvPr>
          <p:cNvSpPr txBox="1"/>
          <p:nvPr/>
        </p:nvSpPr>
        <p:spPr>
          <a:xfrm rot="3960000">
            <a:off x="3013910" y="2717753"/>
            <a:ext cx="7147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solidFill>
                  <a:srgbClr val="232442"/>
                </a:solidFill>
                <a:latin typeface="Corbel"/>
                <a:cs typeface="Calibri"/>
              </a:rPr>
              <a:t>Testing</a:t>
            </a:r>
          </a:p>
        </p:txBody>
      </p:sp>
      <p:pic>
        <p:nvPicPr>
          <p:cNvPr id="13" name="Graphic 12" descr="Brain in head outline">
            <a:extLst>
              <a:ext uri="{FF2B5EF4-FFF2-40B4-BE49-F238E27FC236}">
                <a16:creationId xmlns:a16="http://schemas.microsoft.com/office/drawing/2014/main" id="{7D250A52-4B22-034C-C242-E432446996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6963" y="875769"/>
            <a:ext cx="552692" cy="545458"/>
          </a:xfrm>
          <a:prstGeom prst="rect">
            <a:avLst/>
          </a:prstGeom>
        </p:spPr>
      </p:pic>
      <p:sp>
        <p:nvSpPr>
          <p:cNvPr id="15" name="Speech Bubble: Oval 14">
            <a:extLst>
              <a:ext uri="{FF2B5EF4-FFF2-40B4-BE49-F238E27FC236}">
                <a16:creationId xmlns:a16="http://schemas.microsoft.com/office/drawing/2014/main" id="{A2AD0087-0FD9-D820-2EFB-9B5EFCC0B0C5}"/>
              </a:ext>
            </a:extLst>
          </p:cNvPr>
          <p:cNvSpPr/>
          <p:nvPr/>
        </p:nvSpPr>
        <p:spPr>
          <a:xfrm rot="5040000">
            <a:off x="2473177" y="2865138"/>
            <a:ext cx="675671" cy="656052"/>
          </a:xfrm>
          <a:prstGeom prst="wedgeEllipseCallout">
            <a:avLst/>
          </a:prstGeom>
          <a:solidFill>
            <a:srgbClr val="FC96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Graphic 20" descr="Programmer male outline">
            <a:extLst>
              <a:ext uri="{FF2B5EF4-FFF2-40B4-BE49-F238E27FC236}">
                <a16:creationId xmlns:a16="http://schemas.microsoft.com/office/drawing/2014/main" id="{5B5C55FC-5C6B-E59A-DFE2-F96F9D3BC8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5196" y="4099224"/>
            <a:ext cx="422476" cy="436945"/>
          </a:xfrm>
          <a:prstGeom prst="rect">
            <a:avLst/>
          </a:prstGeom>
        </p:spPr>
      </p:pic>
      <p:pic>
        <p:nvPicPr>
          <p:cNvPr id="26" name="Graphic 25" descr="Bullseye outline">
            <a:extLst>
              <a:ext uri="{FF2B5EF4-FFF2-40B4-BE49-F238E27FC236}">
                <a16:creationId xmlns:a16="http://schemas.microsoft.com/office/drawing/2014/main" id="{4CDA33E0-8C75-457C-19AB-BDE5810ACF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6638" y="2869810"/>
            <a:ext cx="666672" cy="639670"/>
          </a:xfrm>
          <a:prstGeom prst="rect">
            <a:avLst/>
          </a:prstGeom>
        </p:spPr>
      </p:pic>
      <p:sp>
        <p:nvSpPr>
          <p:cNvPr id="27" name="Speech Bubble: Oval 26">
            <a:extLst>
              <a:ext uri="{FF2B5EF4-FFF2-40B4-BE49-F238E27FC236}">
                <a16:creationId xmlns:a16="http://schemas.microsoft.com/office/drawing/2014/main" id="{9DCCC7D8-E4E7-211C-7170-10091D51E4A3}"/>
              </a:ext>
            </a:extLst>
          </p:cNvPr>
          <p:cNvSpPr/>
          <p:nvPr/>
        </p:nvSpPr>
        <p:spPr>
          <a:xfrm rot="4860000">
            <a:off x="2867502" y="822830"/>
            <a:ext cx="675671" cy="656052"/>
          </a:xfrm>
          <a:prstGeom prst="wedgeEllipseCallout">
            <a:avLst/>
          </a:prstGeom>
          <a:solidFill>
            <a:srgbClr val="FC96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phic 29" descr="Download from cloud outline">
            <a:extLst>
              <a:ext uri="{FF2B5EF4-FFF2-40B4-BE49-F238E27FC236}">
                <a16:creationId xmlns:a16="http://schemas.microsoft.com/office/drawing/2014/main" id="{FFE249BE-3A4F-B73B-F212-9EA95531B7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05272" y="898871"/>
            <a:ext cx="451412" cy="422476"/>
          </a:xfrm>
          <a:prstGeom prst="rect">
            <a:avLst/>
          </a:prstGeom>
        </p:spPr>
      </p:pic>
      <p:sp>
        <p:nvSpPr>
          <p:cNvPr id="34" name="Content Placeholder 2">
            <a:extLst>
              <a:ext uri="{FF2B5EF4-FFF2-40B4-BE49-F238E27FC236}">
                <a16:creationId xmlns:a16="http://schemas.microsoft.com/office/drawing/2014/main" id="{99F3A78A-A6C1-484D-F949-20706D1B6D01}"/>
              </a:ext>
            </a:extLst>
          </p:cNvPr>
          <p:cNvSpPr txBox="1">
            <a:spLocks/>
          </p:cNvSpPr>
          <p:nvPr/>
        </p:nvSpPr>
        <p:spPr bwMode="auto">
          <a:xfrm>
            <a:off x="6966138" y="2826707"/>
            <a:ext cx="1618059" cy="739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0" tIns="45710" rIns="91420" bIns="4571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ct val="20000"/>
              </a:spcBef>
            </a:pPr>
            <a:r>
              <a:rPr lang="en-US" sz="1000" b="1">
                <a:latin typeface="Corbel"/>
              </a:rPr>
              <a:t>Creating the Architecture</a:t>
            </a:r>
          </a:p>
          <a:p>
            <a:pPr marL="171450" indent="-171450">
              <a:spcBef>
                <a:spcPct val="20000"/>
              </a:spcBef>
              <a:buFont typeface="Wingdings"/>
              <a:buChar char="ü"/>
            </a:pPr>
            <a:r>
              <a:rPr lang="en-US" sz="1000">
                <a:latin typeface="Corbel"/>
              </a:rPr>
              <a:t>Iterative Design and Real-time Feedback</a:t>
            </a:r>
          </a:p>
        </p:txBody>
      </p:sp>
      <p:sp>
        <p:nvSpPr>
          <p:cNvPr id="35" name="Content Placeholder 2">
            <a:extLst>
              <a:ext uri="{FF2B5EF4-FFF2-40B4-BE49-F238E27FC236}">
                <a16:creationId xmlns:a16="http://schemas.microsoft.com/office/drawing/2014/main" id="{21F6FE81-C6B8-0372-A127-52BB52FF67EC}"/>
              </a:ext>
            </a:extLst>
          </p:cNvPr>
          <p:cNvSpPr txBox="1">
            <a:spLocks/>
          </p:cNvSpPr>
          <p:nvPr/>
        </p:nvSpPr>
        <p:spPr bwMode="auto">
          <a:xfrm>
            <a:off x="5084874" y="4008159"/>
            <a:ext cx="1804688" cy="738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0" tIns="45710" rIns="91420" bIns="4571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ct val="20000"/>
              </a:spcBef>
            </a:pPr>
            <a:r>
              <a:rPr lang="en-US" sz="1000" b="1">
                <a:latin typeface="Corbel"/>
              </a:rPr>
              <a:t>Building the software using the programming language</a:t>
            </a:r>
            <a:endParaRPr lang="en-US" sz="1000" b="1" err="1">
              <a:latin typeface="Corbel"/>
            </a:endParaRPr>
          </a:p>
          <a:p>
            <a:pPr marL="171450" indent="-171450">
              <a:spcBef>
                <a:spcPct val="20000"/>
              </a:spcBef>
              <a:buFont typeface="Wingdings"/>
              <a:buChar char="ü"/>
            </a:pPr>
            <a:r>
              <a:rPr lang="en-US" sz="1000">
                <a:latin typeface="Corbel"/>
              </a:rPr>
              <a:t>Rapid delivery and Continuous Improvement</a:t>
            </a:r>
          </a:p>
        </p:txBody>
      </p:sp>
      <p:sp>
        <p:nvSpPr>
          <p:cNvPr id="36" name="Content Placeholder 2">
            <a:extLst>
              <a:ext uri="{FF2B5EF4-FFF2-40B4-BE49-F238E27FC236}">
                <a16:creationId xmlns:a16="http://schemas.microsoft.com/office/drawing/2014/main" id="{924B970D-FDC1-2C23-6611-79887A54C441}"/>
              </a:ext>
            </a:extLst>
          </p:cNvPr>
          <p:cNvSpPr txBox="1">
            <a:spLocks/>
          </p:cNvSpPr>
          <p:nvPr/>
        </p:nvSpPr>
        <p:spPr bwMode="auto">
          <a:xfrm>
            <a:off x="224989" y="2753422"/>
            <a:ext cx="2115338" cy="552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0" tIns="45710" rIns="91420" bIns="4571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ct val="20000"/>
              </a:spcBef>
            </a:pPr>
            <a:r>
              <a:rPr lang="en-US" sz="1000" b="1">
                <a:latin typeface="Corbel"/>
              </a:rPr>
              <a:t>Evaluating the Quality of Software </a:t>
            </a:r>
          </a:p>
          <a:p>
            <a:pPr marL="171450" indent="-171450">
              <a:spcBef>
                <a:spcPct val="20000"/>
              </a:spcBef>
              <a:buFont typeface="Wingdings"/>
              <a:buChar char="ü"/>
            </a:pPr>
            <a:r>
              <a:rPr lang="en-US" sz="1000">
                <a:latin typeface="Corbel"/>
              </a:rPr>
              <a:t>Continuous Testing and Feedback</a:t>
            </a:r>
          </a:p>
        </p:txBody>
      </p:sp>
      <p:sp>
        <p:nvSpPr>
          <p:cNvPr id="37" name="Content Placeholder 2">
            <a:extLst>
              <a:ext uri="{FF2B5EF4-FFF2-40B4-BE49-F238E27FC236}">
                <a16:creationId xmlns:a16="http://schemas.microsoft.com/office/drawing/2014/main" id="{B1DC72DD-FCF9-2BA5-A8F4-82349BB788DD}"/>
              </a:ext>
            </a:extLst>
          </p:cNvPr>
          <p:cNvSpPr txBox="1">
            <a:spLocks/>
          </p:cNvSpPr>
          <p:nvPr/>
        </p:nvSpPr>
        <p:spPr bwMode="auto">
          <a:xfrm>
            <a:off x="977792" y="816142"/>
            <a:ext cx="1681625" cy="61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0" tIns="45710" rIns="91420" bIns="4571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ct val="20000"/>
              </a:spcBef>
            </a:pPr>
            <a:r>
              <a:rPr lang="en-US" sz="1000" b="1">
                <a:latin typeface="Corbel"/>
              </a:rPr>
              <a:t>Preparing Software to Run</a:t>
            </a:r>
          </a:p>
          <a:p>
            <a:pPr marL="171450" indent="-171450">
              <a:spcBef>
                <a:spcPct val="20000"/>
              </a:spcBef>
              <a:buFont typeface="Wingdings"/>
              <a:buChar char="ü"/>
            </a:pPr>
            <a:r>
              <a:rPr lang="en-US" sz="1000">
                <a:latin typeface="Corbel"/>
              </a:rPr>
              <a:t>Faster and Reliable Releases</a:t>
            </a:r>
          </a:p>
        </p:txBody>
      </p:sp>
      <p:sp>
        <p:nvSpPr>
          <p:cNvPr id="41" name="Dikdörtgen 1">
            <a:extLst>
              <a:ext uri="{FF2B5EF4-FFF2-40B4-BE49-F238E27FC236}">
                <a16:creationId xmlns:a16="http://schemas.microsoft.com/office/drawing/2014/main" id="{0916703A-A056-0BA2-EB78-6211E1B9362F}"/>
              </a:ext>
            </a:extLst>
          </p:cNvPr>
          <p:cNvSpPr/>
          <p:nvPr/>
        </p:nvSpPr>
        <p:spPr>
          <a:xfrm>
            <a:off x="6600878" y="768340"/>
            <a:ext cx="1828571" cy="707886"/>
          </a:xfrm>
          <a:prstGeom prst="rect">
            <a:avLst/>
          </a:prstGeom>
        </p:spPr>
        <p:txBody>
          <a:bodyPr wrap="square" lIns="91440" tIns="45720" rIns="91440" bIns="45720" anchor="t">
            <a:spAutoFit/>
          </a:bodyPr>
          <a:lstStyle/>
          <a:p>
            <a:r>
              <a:rPr lang="en-US" sz="1000" b="1">
                <a:solidFill>
                  <a:srgbClr val="000000"/>
                </a:solidFill>
                <a:latin typeface="Corbel"/>
                <a:ea typeface="Helvetica Neue" panose="02000503000000020004" pitchFamily="2" charset="0"/>
                <a:cs typeface="Helvetica Neue" panose="02000503000000020004" pitchFamily="2" charset="0"/>
              </a:rPr>
              <a:t>Ideation and Document the Project Requirements</a:t>
            </a:r>
          </a:p>
          <a:p>
            <a:pPr marL="171450" indent="-171450">
              <a:buFont typeface="Wingdings"/>
              <a:buChar char="ü"/>
            </a:pPr>
            <a:r>
              <a:rPr lang="en-US" sz="1000">
                <a:solidFill>
                  <a:srgbClr val="000000"/>
                </a:solidFill>
                <a:latin typeface="Corbel"/>
                <a:ea typeface="Helvetica Neue" panose="02000503000000020004" pitchFamily="2" charset="0"/>
                <a:cs typeface="Helvetica Neue" panose="02000503000000020004" pitchFamily="2" charset="0"/>
              </a:rPr>
              <a:t>Team Collaboration and Flexibility</a:t>
            </a:r>
            <a:endParaRPr lang="en-US" sz="1000">
              <a:solidFill>
                <a:srgbClr val="000000"/>
              </a:solidFill>
              <a:latin typeface="Corbel" panose="020B0503020204020204" pitchFamily="34"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0F8AE87B-3161-9A72-C0CA-DACD6C0E31CE}"/>
              </a:ext>
            </a:extLst>
          </p:cNvPr>
          <p:cNvSpPr txBox="1"/>
          <p:nvPr/>
        </p:nvSpPr>
        <p:spPr>
          <a:xfrm>
            <a:off x="448176" y="46893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32442"/>
                </a:solidFill>
                <a:latin typeface="Corbel"/>
                <a:cs typeface="Segoe UI"/>
              </a:rPr>
              <a:t>Selda Çelik</a:t>
            </a:r>
            <a:r>
              <a:rPr lang="en-US" sz="1200">
                <a:latin typeface="Corbel"/>
                <a:cs typeface="Segoe UI"/>
              </a:rPr>
              <a:t>​</a:t>
            </a:r>
          </a:p>
          <a:p>
            <a:r>
              <a:rPr lang="en-US" sz="1200">
                <a:solidFill>
                  <a:srgbClr val="232442"/>
                </a:solidFill>
                <a:latin typeface="Corbel"/>
                <a:cs typeface="Segoe UI"/>
              </a:rPr>
              <a:t>Specialist,Business Analysis</a:t>
            </a:r>
            <a:r>
              <a:rPr lang="en-US" sz="1200">
                <a:latin typeface="Corbel"/>
                <a:cs typeface="Segoe UI"/>
              </a:rPr>
              <a:t>​</a:t>
            </a:r>
          </a:p>
        </p:txBody>
      </p:sp>
    </p:spTree>
    <p:extLst>
      <p:ext uri="{BB962C8B-B14F-4D97-AF65-F5344CB8AC3E}">
        <p14:creationId xmlns:p14="http://schemas.microsoft.com/office/powerpoint/2010/main" val="217225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D73413-3E86-6F45-AAB4-F2133DDA5AA8}"/>
              </a:ext>
            </a:extLst>
          </p:cNvPr>
          <p:cNvSpPr txBox="1"/>
          <p:nvPr/>
        </p:nvSpPr>
        <p:spPr>
          <a:xfrm>
            <a:off x="1438835" y="2292564"/>
            <a:ext cx="6571129" cy="553998"/>
          </a:xfrm>
          <a:prstGeom prst="rect">
            <a:avLst/>
          </a:prstGeom>
          <a:noFill/>
        </p:spPr>
        <p:txBody>
          <a:bodyPr wrap="square" lIns="91440" tIns="45720" rIns="91440" bIns="45720" rtlCol="0" anchor="t">
            <a:spAutoFit/>
          </a:bodyPr>
          <a:lstStyle/>
          <a:p>
            <a:r>
              <a:rPr lang="en-US" sz="3000" b="1">
                <a:solidFill>
                  <a:schemeClr val="bg1"/>
                </a:solidFill>
                <a:latin typeface="Corbel"/>
                <a:ea typeface="Helvetica Neue Medium" panose="02000503000000020004" pitchFamily="2" charset="0"/>
                <a:cs typeface="Helvetica Neue Medium" panose="02000503000000020004" pitchFamily="2" charset="0"/>
              </a:rPr>
              <a:t>Analysis Process and Project Tools</a:t>
            </a:r>
            <a:endParaRPr lang="en-US">
              <a:solidFill>
                <a:schemeClr val="bg1"/>
              </a:solidFill>
            </a:endParaRPr>
          </a:p>
        </p:txBody>
      </p:sp>
    </p:spTree>
    <p:extLst>
      <p:ext uri="{BB962C8B-B14F-4D97-AF65-F5344CB8AC3E}">
        <p14:creationId xmlns:p14="http://schemas.microsoft.com/office/powerpoint/2010/main" val="4140109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C918F50AFEE249BD78E825620FECDB" ma:contentTypeVersion="26" ma:contentTypeDescription="Create a new document." ma:contentTypeScope="" ma:versionID="2a60864748a9a9baa065b3d8996e7393">
  <xsd:schema xmlns:xsd="http://www.w3.org/2001/XMLSchema" xmlns:xs="http://www.w3.org/2001/XMLSchema" xmlns:p="http://schemas.microsoft.com/office/2006/metadata/properties" xmlns:ns2="d24e6b24-6633-4945-aa02-f874eacc9f3e" xmlns:ns3="682aa2d3-69a9-45b6-8759-e71693b461e6" targetNamespace="http://schemas.microsoft.com/office/2006/metadata/properties" ma:root="true" ma:fieldsID="b4a101c36a07531efbf2097d9f90e4d5" ns2:_="" ns3:_="">
    <xsd:import namespace="d24e6b24-6633-4945-aa02-f874eacc9f3e"/>
    <xsd:import namespace="682aa2d3-69a9-45b6-8759-e71693b461e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_Flow_SignoffStatus" minOccurs="0"/>
                <xsd:element ref="ns2:MediaLengthInSeconds"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4e6b24-6633-4945-aa02-f874eacc9f3e"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Tags" ma:index="7" nillable="true" ma:displayName="Tags" ma:internalName="MediaServiceAutoTags" ma:readOnly="true">
      <xsd:simpleType>
        <xsd:restriction base="dms:Text"/>
      </xsd:simpleType>
    </xsd:element>
    <xsd:element name="MediaServiceOCR" ma:index="8" nillable="true" ma:displayName="Extracted Text" ma:internalName="MediaServiceOCR" ma:readOnly="true">
      <xsd:simpleType>
        <xsd:restriction base="dms:Note">
          <xsd:maxLength value="255"/>
        </xsd:restriction>
      </xsd:simpleType>
    </xsd:element>
    <xsd:element name="MediaServiceLocation" ma:index="9" nillable="true" ma:displayName="Location"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Versiyon Tarihçesi" ma:description="" ma:internalName="MediaServiceKeyPoints" ma:readOnly="true">
      <xsd:simpleType>
        <xsd:restriction base="dms:Note">
          <xsd:maxLength value="255"/>
        </xsd:restriction>
      </xsd:simpleType>
    </xsd:element>
    <xsd:element name="_Flow_SignoffStatus" ma:index="20" nillable="true" ma:displayName="Sign-off status" ma:internalName="Sign_x002d_off_x0020_status">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802b2fef-1f79-492c-b124-f6cfe17e0a4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2aa2d3-69a9-45b6-8759-e71693b461e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ba96047-8ec9-4eb8-b164-4768a69f4bd9}" ma:internalName="TaxCatchAll" ma:showField="CatchAllData" ma:web="682aa2d3-69a9-45b6-8759-e71693b461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82aa2d3-69a9-45b6-8759-e71693b461e6" xsi:nil="true"/>
    <lcf76f155ced4ddcb4097134ff3c332f xmlns="d24e6b24-6633-4945-aa02-f874eacc9f3e">
      <Terms xmlns="http://schemas.microsoft.com/office/infopath/2007/PartnerControls"/>
    </lcf76f155ced4ddcb4097134ff3c332f>
    <_Flow_SignoffStatus xmlns="d24e6b24-6633-4945-aa02-f874eacc9f3e" xsi:nil="true"/>
    <SharedWithUsers xmlns="682aa2d3-69a9-45b6-8759-e71693b461e6">
      <UserInfo>
        <DisplayName>Şeyma Sırakaya (ETIYA)</DisplayName>
        <AccountId>5697</AccountId>
        <AccountType/>
      </UserInfo>
    </SharedWithUsers>
  </documentManagement>
</p:properties>
</file>

<file path=customXml/itemProps1.xml><?xml version="1.0" encoding="utf-8"?>
<ds:datastoreItem xmlns:ds="http://schemas.openxmlformats.org/officeDocument/2006/customXml" ds:itemID="{4F4DEB15-A331-4C04-ABF8-EDB545D06DD0}">
  <ds:schemaRefs>
    <ds:schemaRef ds:uri="http://schemas.microsoft.com/sharepoint/v3/contenttype/forms"/>
  </ds:schemaRefs>
</ds:datastoreItem>
</file>

<file path=customXml/itemProps2.xml><?xml version="1.0" encoding="utf-8"?>
<ds:datastoreItem xmlns:ds="http://schemas.openxmlformats.org/officeDocument/2006/customXml" ds:itemID="{8B893C1F-2714-44FB-ABF1-87D46E76E756}">
  <ds:schemaRefs>
    <ds:schemaRef ds:uri="682aa2d3-69a9-45b6-8759-e71693b461e6"/>
    <ds:schemaRef ds:uri="d24e6b24-6633-4945-aa02-f874eacc9f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B8898D8-8167-4C2A-97BF-7C425998109D}">
  <ds:schemaRefs>
    <ds:schemaRef ds:uri="682aa2d3-69a9-45b6-8759-e71693b461e6"/>
    <ds:schemaRef ds:uri="d24e6b24-6633-4945-aa02-f874eacc9f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14</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Etiya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Devran Bostancioglu</dc:creator>
  <cp:revision>1</cp:revision>
  <dcterms:created xsi:type="dcterms:W3CDTF">2017-06-06T11:54:37Z</dcterms:created>
  <dcterms:modified xsi:type="dcterms:W3CDTF">2024-11-07T09:16:16Z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0x01010028C918F50AFEE249BD78E825620FECDB</vt:lpwstr>
  </property>
  <property fmtid="{D5CDD505-2E9C-101B-9397-08002B2CF9AE}" pid="3" name="MediaServiceImageTags">
    <vt:lpwstr/>
  </property>
  <property fmtid="{D5CDD505-2E9C-101B-9397-08002B2CF9AE}" pid="4" name="geodilabelclass">
    <vt:lpwstr>id_classification_unclassified=0ef0d4bf-59b8-4ae6-bbc0-fafde041157b</vt:lpwstr>
  </property>
  <property fmtid="{D5CDD505-2E9C-101B-9397-08002B2CF9AE}" pid="5" name="geodilabeluser">
    <vt:lpwstr>user=gulsen.ucarkus</vt:lpwstr>
  </property>
  <property fmtid="{D5CDD505-2E9C-101B-9397-08002B2CF9AE}" pid="6" name="geodilabeltime">
    <vt:lpwstr>datetime=2024-06-07T13:52:49.356Z</vt:lpwstr>
  </property>
</Properties>
</file>